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13716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18288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Wound Healing and Complications"/>
          <p:cNvSpPr txBox="1"/>
          <p:nvPr/>
        </p:nvSpPr>
        <p:spPr>
          <a:xfrm>
            <a:off x="1107757" y="2811462"/>
            <a:ext cx="7676198" cy="1223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>
                <a:solidFill>
                  <a:srgbClr val="6D102F"/>
                </a:solidFill>
              </a:defRPr>
            </a:lvl1pPr>
          </a:lstStyle>
          <a:p>
            <a:pPr/>
            <a:r>
              <a:t>Wound Healing and Complications</a:t>
            </a:r>
          </a:p>
        </p:txBody>
      </p:sp>
      <p:pic>
        <p:nvPicPr>
          <p:cNvPr id="21" name="image.jpeg" descr="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2037" y="685800"/>
            <a:ext cx="2359026" cy="1568450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Objectives…"/>
          <p:cNvSpPr txBox="1"/>
          <p:nvPr/>
        </p:nvSpPr>
        <p:spPr>
          <a:xfrm>
            <a:off x="1107757" y="3463182"/>
            <a:ext cx="7676198" cy="35534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900">
                <a:solidFill>
                  <a:srgbClr val="575958"/>
                </a:solidFill>
              </a:defRPr>
            </a:pPr>
          </a:p>
          <a:p>
            <a:pPr>
              <a:defRPr b="1" sz="2900">
                <a:solidFill>
                  <a:srgbClr val="575958"/>
                </a:solidFill>
              </a:defRPr>
            </a:pPr>
            <a:r>
              <a:t>Objectives</a:t>
            </a:r>
          </a:p>
          <a:p>
            <a:pPr>
              <a:defRPr b="1" sz="2900">
                <a:solidFill>
                  <a:srgbClr val="575958"/>
                </a:solidFill>
              </a:defRPr>
            </a:pPr>
          </a:p>
          <a:p>
            <a:pPr/>
          </a:p>
          <a:p>
            <a:pPr marL="240631" indent="-240631">
              <a:buSzPct val="100000"/>
              <a:buAutoNum type="arabicPeriod" startAt="1"/>
            </a:pPr>
            <a:r>
              <a:t>Understand the principles of wound healing</a:t>
            </a:r>
          </a:p>
          <a:p>
            <a:pPr/>
            <a:r>
              <a:t>2. Utilise the principles when considering surgical management of cases</a:t>
            </a:r>
          </a:p>
          <a:p>
            <a:pPr>
              <a:defRPr b="1" sz="2900">
                <a:solidFill>
                  <a:srgbClr val="575958"/>
                </a:solidFill>
              </a:defRPr>
            </a:pPr>
          </a:p>
          <a:p>
            <a:pPr>
              <a:defRPr b="1" sz="2900">
                <a:solidFill>
                  <a:srgbClr val="575958"/>
                </a:solidFill>
              </a:defRPr>
            </a:pPr>
          </a:p>
        </p:txBody>
      </p:sp>
      <p:pic>
        <p:nvPicPr>
          <p:cNvPr id="23" name="image.jpeg" descr="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63923" y="224078"/>
            <a:ext cx="3748594" cy="249189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