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e Reconstructive Ladder"/>
          <p:cNvSpPr txBox="1"/>
          <p:nvPr/>
        </p:nvSpPr>
        <p:spPr>
          <a:xfrm>
            <a:off x="1107757" y="2811462"/>
            <a:ext cx="7676198" cy="1223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6D102F"/>
                </a:solidFill>
              </a:defRPr>
            </a:lvl1pPr>
          </a:lstStyle>
          <a:p>
            <a:pPr/>
            <a:r>
              <a:t>The Reconstructive Ladder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7" y="3463182"/>
            <a:ext cx="7676198" cy="3845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/>
          </a:p>
          <a:p>
            <a:pPr marL="240631" indent="-240631">
              <a:buSzPct val="100000"/>
              <a:buAutoNum type="arabicPeriod" startAt="1"/>
            </a:pPr>
            <a:r>
              <a:t>Understand the principles of the reconstructive ladder</a:t>
            </a:r>
          </a:p>
          <a:p>
            <a:pPr/>
            <a:r>
              <a:t>2. Utilise the principles when considering options for wound coverage</a:t>
            </a:r>
          </a:p>
          <a:p>
            <a:pPr/>
            <a:r>
              <a:t>3. Consider the term ‘Reconstructive elevator’ rather than ‘ladder’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38175" y="2183053"/>
            <a:ext cx="3748593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