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24/01/2023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1 Session 1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Anatomy of the hand, wrist and forearm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  <a:endParaRPr lang="en-US" sz="2000" dirty="0">
              <a:latin typeface="Calibri"/>
              <a:cs typeface="Calibri"/>
            </a:endParaRPr>
          </a:p>
          <a:p>
            <a:endParaRPr lang="en-GB" sz="20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575958"/>
                </a:solidFill>
                <a:latin typeface="Calibri"/>
                <a:cs typeface="Calibri"/>
              </a:rPr>
              <a:t>Demonstrates in-depth understanding of the anatomy of the hand, wrist and forearm</a:t>
            </a:r>
            <a:endParaRPr lang="en-US" sz="20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575958"/>
                </a:solidFill>
                <a:latin typeface="Calibri"/>
                <a:cs typeface="Calibri"/>
              </a:rPr>
              <a:t>Familiar with the specific terminology commonly used in the upper limb anatomy</a:t>
            </a:r>
            <a:endParaRPr lang="en-GB" sz="20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575958"/>
                </a:solidFill>
                <a:latin typeface="Calibri"/>
                <a:cs typeface="Calibri"/>
              </a:rPr>
              <a:t>Understands relevant local anatomy, including knowledge of cutaneous nerves in the area of skin incisions for common approaches</a:t>
            </a:r>
            <a:endParaRPr lang="en-GB" sz="20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en-GB" sz="2000" dirty="0">
                <a:solidFill>
                  <a:srgbClr val="575958"/>
                </a:solidFill>
                <a:latin typeface="Calibri"/>
                <a:cs typeface="Calibri"/>
              </a:rPr>
              <a:t>Possesses knowledge and demonstrates expertise in the anatomical description and discussion of hand conditions and injuries </a:t>
            </a:r>
            <a:endParaRPr lang="en-GB"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O365</cp:lastModifiedBy>
  <cp:revision>18</cp:revision>
  <dcterms:modified xsi:type="dcterms:W3CDTF">2023-01-24T11:08:10Z</dcterms:modified>
  <cp:category/>
</cp:coreProperties>
</file>