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50" d="100"/>
          <a:sy n="50" d="100"/>
        </p:scale>
        <p:origin x="6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1 Session 4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Assessment of the </a:t>
            </a:r>
            <a:r>
              <a:rPr lang="en-GB" altLang="en-US" sz="4000" b="1">
                <a:solidFill>
                  <a:srgbClr val="6D102F"/>
                </a:solidFill>
              </a:rPr>
              <a:t>mangled hand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0" indent="0">
              <a:buNone/>
            </a:pPr>
            <a:r>
              <a:rPr lang="en-GB" sz="2000" dirty="0"/>
              <a:t>1. Define a functional hand and identify the most important muscles of the hand to obtain a functional hand</a:t>
            </a:r>
          </a:p>
          <a:p>
            <a:pPr marL="0" indent="0">
              <a:buNone/>
            </a:pPr>
            <a:r>
              <a:rPr lang="en-GB" sz="2000" dirty="0"/>
              <a:t>2. Recognize the altered biomechanics of the injured/mangled hand</a:t>
            </a:r>
          </a:p>
          <a:p>
            <a:pPr marL="0" indent="0">
              <a:buNone/>
            </a:pPr>
            <a:r>
              <a:rPr lang="en-GB" sz="2000" dirty="0"/>
              <a:t>3. Identify optimum skeletal stabilisation and soft tissue cover strategies which complement each other and the rehabilitation process.</a:t>
            </a:r>
          </a:p>
          <a:p>
            <a:pPr marL="0" indent="0">
              <a:buNone/>
            </a:pPr>
            <a:r>
              <a:rPr lang="en-GB" sz="2000" dirty="0"/>
              <a:t>4. Apply surgical strategies which diminish the chances of revision procedures</a:t>
            </a:r>
          </a:p>
          <a:p>
            <a:pPr marL="0" indent="0">
              <a:buNone/>
            </a:pPr>
            <a:r>
              <a:rPr lang="en-GB" sz="2000" dirty="0"/>
              <a:t>5. Design a sustainable rehabilitation program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81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O365</cp:lastModifiedBy>
  <cp:revision>15</cp:revision>
  <dcterms:modified xsi:type="dcterms:W3CDTF">2023-01-11T19:28:42Z</dcterms:modified>
  <cp:category/>
</cp:coreProperties>
</file>