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59D6E093-9D47-47DE-81AE-35AEB6916A55}" v="97" dt="2023-01-24T11:06:31.123"/>
    <p1510:client id="{C4B477CE-83B3-44F9-9421-A6456FCCA530}" v="10" dt="2023-01-11T20:38:23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Parker" userId="TAuhNA5OFvzjPzHFUUkac6fsnkXUhe6AOuY/+TN/peE=" providerId="None" clId="Web-{C4B477CE-83B3-44F9-9421-A6456FCCA530}"/>
    <pc:docChg chg="modSld">
      <pc:chgData name="Simon Parker" userId="TAuhNA5OFvzjPzHFUUkac6fsnkXUhe6AOuY/+TN/peE=" providerId="None" clId="Web-{C4B477CE-83B3-44F9-9421-A6456FCCA530}" dt="2023-01-11T20:38:22.663" v="6" actId="20577"/>
      <pc:docMkLst>
        <pc:docMk/>
      </pc:docMkLst>
      <pc:sldChg chg="modSp">
        <pc:chgData name="Simon Parker" userId="TAuhNA5OFvzjPzHFUUkac6fsnkXUhe6AOuY/+TN/peE=" providerId="None" clId="Web-{C4B477CE-83B3-44F9-9421-A6456FCCA530}" dt="2023-01-11T20:38:22.663" v="6" actId="20577"/>
        <pc:sldMkLst>
          <pc:docMk/>
          <pc:sldMk cId="0" sldId="256"/>
        </pc:sldMkLst>
        <pc:spChg chg="mod">
          <ac:chgData name="Simon Parker" userId="TAuhNA5OFvzjPzHFUUkac6fsnkXUhe6AOuY/+TN/peE=" providerId="None" clId="Web-{C4B477CE-83B3-44F9-9421-A6456FCCA530}" dt="2023-01-11T20:38:22.663" v="6" actId="20577"/>
          <ac:spMkLst>
            <pc:docMk/>
            <pc:sldMk cId="0" sldId="256"/>
            <ac:spMk id="3074" creationId="{D5604528-182A-7D2C-9933-E4AB3C3495B5}"/>
          </ac:spMkLst>
        </pc:spChg>
      </pc:sldChg>
    </pc:docChg>
  </pc:docChgLst>
  <pc:docChgLst>
    <pc:chgData name="Kate Owers" userId="Fc+/NK/9VZUk/SSgN9eR4qEzyu+nvozqxyIA2u2MsrM=" providerId="None" clId="Web-{59D6E093-9D47-47DE-81AE-35AEB6916A55}"/>
    <pc:docChg chg="modSld">
      <pc:chgData name="Kate Owers" userId="Fc+/NK/9VZUk/SSgN9eR4qEzyu+nvozqxyIA2u2MsrM=" providerId="None" clId="Web-{59D6E093-9D47-47DE-81AE-35AEB6916A55}" dt="2023-01-24T11:06:30.310" v="44" actId="20577"/>
      <pc:docMkLst>
        <pc:docMk/>
      </pc:docMkLst>
      <pc:sldChg chg="modSp">
        <pc:chgData name="Kate Owers" userId="Fc+/NK/9VZUk/SSgN9eR4qEzyu+nvozqxyIA2u2MsrM=" providerId="None" clId="Web-{59D6E093-9D47-47DE-81AE-35AEB6916A55}" dt="2023-01-24T11:06:30.310" v="44" actId="20577"/>
        <pc:sldMkLst>
          <pc:docMk/>
          <pc:sldMk cId="0" sldId="256"/>
        </pc:sldMkLst>
        <pc:spChg chg="mod">
          <ac:chgData name="Kate Owers" userId="Fc+/NK/9VZUk/SSgN9eR4qEzyu+nvozqxyIA2u2MsrM=" providerId="None" clId="Web-{59D6E093-9D47-47DE-81AE-35AEB6916A55}" dt="2023-01-24T11:06:30.310" v="44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  <a:latin typeface="Calibri"/>
                <a:cs typeface="Calibri"/>
              </a:rPr>
              <a:t>Module 1 Session 6</a:t>
            </a:r>
            <a:endParaRPr lang="en-GB" altLang="en-US" sz="4000" b="1" dirty="0">
              <a:solidFill>
                <a:srgbClr val="6D102F"/>
              </a:solidFill>
            </a:endParaRP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  <a:latin typeface="Calibri"/>
                <a:cs typeface="Calibri"/>
              </a:rPr>
              <a:t>Anatomy dissection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</a:rPr>
              <a:t>Demonstrates in-depth understanding of the anatomy of the hand, wrist and forearm</a:t>
            </a:r>
          </a:p>
          <a:p>
            <a:pPr marL="457200" indent="-457200" eaLnBrk="1" hangingPunct="1">
              <a:buAutoNum type="arabicPeriod"/>
            </a:pPr>
            <a:endParaRPr lang="en-GB" altLang="en-US" sz="2000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  <a:latin typeface="Calibri"/>
                <a:cs typeface="Calibri"/>
              </a:rPr>
              <a:t>Familiar with the specific terminology commonly used in the upper limb anatomy</a:t>
            </a:r>
            <a:endParaRPr lang="en-GB" altLang="en-US" sz="2000" dirty="0">
              <a:solidFill>
                <a:srgbClr val="575958"/>
              </a:solidFill>
              <a:cs typeface="Calibri"/>
            </a:endParaRPr>
          </a:p>
          <a:p>
            <a:pPr marL="457200" indent="-457200" eaLnBrk="1" hangingPunct="1">
              <a:buAutoNum type="arabicPeriod"/>
            </a:pPr>
            <a:endParaRPr lang="en-GB" altLang="en-US" sz="2000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  <a:latin typeface="Calibri"/>
                <a:cs typeface="Calibri"/>
              </a:rPr>
              <a:t>Understands relevant local anatomy, including knowledge of cutaneous nerves in the area of skin incisions for common approaches</a:t>
            </a:r>
            <a:endParaRPr lang="en-GB" altLang="en-US" sz="2000" dirty="0">
              <a:solidFill>
                <a:srgbClr val="575958"/>
              </a:solidFill>
              <a:cs typeface="Calibri"/>
            </a:endParaRPr>
          </a:p>
          <a:p>
            <a:pPr marL="457200" indent="-457200" eaLnBrk="1" hangingPunct="1">
              <a:buAutoNum type="arabicPeriod"/>
            </a:pPr>
            <a:endParaRPr lang="en-GB" altLang="en-US" sz="2000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  <a:latin typeface="Calibri"/>
                <a:cs typeface="Calibri"/>
              </a:rPr>
              <a:t>Possesses knowledge and demonstrates expertise in the anatomical description and discussion of hand conditions and injuries </a:t>
            </a:r>
            <a:endParaRPr lang="en-GB" altLang="en-US" sz="2000" dirty="0">
              <a:solidFill>
                <a:srgbClr val="575958"/>
              </a:solidFill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O365</cp:lastModifiedBy>
  <cp:revision>22</cp:revision>
  <dcterms:modified xsi:type="dcterms:W3CDTF">2023-01-24T11:06:34Z</dcterms:modified>
  <cp:category/>
</cp:coreProperties>
</file>