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1 Session 8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WALANT and Anaesthetic Blocks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342900" indent="-342900"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the principles of WALANT surgery.</a:t>
            </a:r>
          </a:p>
          <a:p>
            <a:pPr marL="342900" indent="-342900">
              <a:buAutoNum type="arabicPeriod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 the benefits of WALANT in hand surgery.</a:t>
            </a:r>
          </a:p>
          <a:p>
            <a:pPr marL="342900" indent="-342900">
              <a:buFontTx/>
              <a:buAutoNum type="arabicPeriod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the approach and technique of WALANT in hand surgery.</a:t>
            </a:r>
          </a:p>
          <a:p>
            <a:pPr marL="342900" indent="-342900">
              <a:buFontTx/>
              <a:buAutoNum type="arabicPeriod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 the indications for WALANT surgery.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February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3</cp:revision>
  <dcterms:created xsi:type="dcterms:W3CDTF">2022-12-20T10:35:56Z</dcterms:created>
  <dcterms:modified xsi:type="dcterms:W3CDTF">2022-12-20T19:12:53Z</dcterms:modified>
</cp:coreProperties>
</file>