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89BF4CDC-4CB3-F04E-8B10-6DE25E66F06D}"/>
    <pc:docChg chg="modSld">
      <pc:chgData name="Simon Parker" userId="d0d90ed22a84351a" providerId="LiveId" clId="{89BF4CDC-4CB3-F04E-8B10-6DE25E66F06D}" dt="2023-03-18T17:03:41.178" v="2" actId="20577"/>
      <pc:docMkLst>
        <pc:docMk/>
      </pc:docMkLst>
      <pc:sldChg chg="modSp mod">
        <pc:chgData name="Simon Parker" userId="d0d90ed22a84351a" providerId="LiveId" clId="{89BF4CDC-4CB3-F04E-8B10-6DE25E66F06D}" dt="2023-03-18T17:03:41.178" v="2" actId="20577"/>
        <pc:sldMkLst>
          <pc:docMk/>
          <pc:sldMk cId="0" sldId="256"/>
        </pc:sldMkLst>
        <pc:spChg chg="mod">
          <ac:chgData name="Simon Parker" userId="d0d90ed22a84351a" providerId="LiveId" clId="{89BF4CDC-4CB3-F04E-8B10-6DE25E66F06D}" dt="2023-03-18T17:03:41.178" v="2" actId="20577"/>
          <ac:spMkLst>
            <pc:docMk/>
            <pc:sldMk cId="0" sldId="256"/>
            <ac:spMk id="3074" creationId="{D5604528-182A-7D2C-9933-E4AB3C3495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18/03/2023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2.1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Tendon Anatomy and Healing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3172590"/>
            <a:ext cx="100679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Describe the basic composition of tendon on a cellular level</a:t>
            </a: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stages of tendon healing and understand how this relates to repair and rehabilitation strategy</a:t>
            </a:r>
            <a:endParaRPr lang="en-GB" sz="2000" b="0" i="0" dirty="0">
              <a:solidFill>
                <a:srgbClr val="575958"/>
              </a:solidFill>
              <a:effectLst/>
              <a:latin typeface="Calibri" panose="020F0502020204030204" pitchFamily="34" charset="0"/>
            </a:endParaRPr>
          </a:p>
          <a:p>
            <a:pPr marL="457200" indent="-457200" eaLnBrk="1" hangingPunct="1"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Have detailed knowledge of extensor and flexor tendon anatomy and function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44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13</cp:revision>
  <dcterms:modified xsi:type="dcterms:W3CDTF">2023-03-18T17:03:46Z</dcterms:modified>
  <cp:category/>
</cp:coreProperties>
</file>