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00E1D-9CFC-D84D-BACA-0A4536E2A33C}" v="10" dt="2023-03-18T17:53:41.384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arker" userId="d0d90ed22a84351a" providerId="LiveId" clId="{7C600E1D-9CFC-D84D-BACA-0A4536E2A33C}"/>
    <pc:docChg chg="custSel addSld delSld modSld sldOrd">
      <pc:chgData name="Simon Parker" userId="d0d90ed22a84351a" providerId="LiveId" clId="{7C600E1D-9CFC-D84D-BACA-0A4536E2A33C}" dt="2023-03-18T17:53:43.934" v="906" actId="2696"/>
      <pc:docMkLst>
        <pc:docMk/>
      </pc:docMkLst>
      <pc:sldChg chg="del">
        <pc:chgData name="Simon Parker" userId="d0d90ed22a84351a" providerId="LiveId" clId="{7C600E1D-9CFC-D84D-BACA-0A4536E2A33C}" dt="2023-03-18T17:06:26.344" v="29" actId="2696"/>
        <pc:sldMkLst>
          <pc:docMk/>
          <pc:sldMk cId="0" sldId="256"/>
        </pc:sldMkLst>
      </pc:sldChg>
      <pc:sldChg chg="modSp mod">
        <pc:chgData name="Simon Parker" userId="d0d90ed22a84351a" providerId="LiveId" clId="{7C600E1D-9CFC-D84D-BACA-0A4536E2A33C}" dt="2023-03-18T17:45:29.224" v="237" actId="20577"/>
        <pc:sldMkLst>
          <pc:docMk/>
          <pc:sldMk cId="0" sldId="257"/>
        </pc:sldMkLst>
        <pc:spChg chg="mod">
          <ac:chgData name="Simon Parker" userId="d0d90ed22a84351a" providerId="LiveId" clId="{7C600E1D-9CFC-D84D-BACA-0A4536E2A33C}" dt="2023-03-18T17:45:29.224" v="237" actId="20577"/>
          <ac:spMkLst>
            <pc:docMk/>
            <pc:sldMk cId="0" sldId="257"/>
            <ac:spMk id="4102" creationId="{6014E09F-F9ED-43D1-0381-9E004D1323BB}"/>
          </ac:spMkLst>
        </pc:spChg>
      </pc:sldChg>
      <pc:sldChg chg="del">
        <pc:chgData name="Simon Parker" userId="d0d90ed22a84351a" providerId="LiveId" clId="{7C600E1D-9CFC-D84D-BACA-0A4536E2A33C}" dt="2023-03-18T17:53:43.934" v="906" actId="2696"/>
        <pc:sldMkLst>
          <pc:docMk/>
          <pc:sldMk cId="0" sldId="258"/>
        </pc:sldMkLst>
      </pc:sldChg>
      <pc:sldChg chg="modSp mod">
        <pc:chgData name="Simon Parker" userId="d0d90ed22a84351a" providerId="LiveId" clId="{7C600E1D-9CFC-D84D-BACA-0A4536E2A33C}" dt="2023-03-18T17:51:50.177" v="904" actId="20577"/>
        <pc:sldMkLst>
          <pc:docMk/>
          <pc:sldMk cId="1741222273" sldId="259"/>
        </pc:sldMkLst>
        <pc:spChg chg="mod">
          <ac:chgData name="Simon Parker" userId="d0d90ed22a84351a" providerId="LiveId" clId="{7C600E1D-9CFC-D84D-BACA-0A4536E2A33C}" dt="2023-03-18T17:51:50.177" v="904" actId="20577"/>
          <ac:spMkLst>
            <pc:docMk/>
            <pc:sldMk cId="1741222273" sldId="259"/>
            <ac:spMk id="4098" creationId="{80DD4FF9-BBA2-ED47-9710-B70ED4F3F7D3}"/>
          </ac:spMkLst>
        </pc:spChg>
      </pc:sldChg>
      <pc:sldChg chg="modSp add mod ord">
        <pc:chgData name="Simon Parker" userId="d0d90ed22a84351a" providerId="LiveId" clId="{7C600E1D-9CFC-D84D-BACA-0A4536E2A33C}" dt="2023-03-18T17:06:17.755" v="28" actId="20577"/>
        <pc:sldMkLst>
          <pc:docMk/>
          <pc:sldMk cId="0" sldId="260"/>
        </pc:sldMkLst>
        <pc:spChg chg="mod">
          <ac:chgData name="Simon Parker" userId="d0d90ed22a84351a" providerId="LiveId" clId="{7C600E1D-9CFC-D84D-BACA-0A4536E2A33C}" dt="2023-03-18T17:06:17.755" v="28" actId="20577"/>
          <ac:spMkLst>
            <pc:docMk/>
            <pc:sldMk cId="0" sldId="260"/>
            <ac:spMk id="14339" creationId="{D379298C-2832-C528-55BD-45AFEF439621}"/>
          </ac:spMkLst>
        </pc:spChg>
      </pc:sldChg>
      <pc:sldChg chg="addSp delSp modSp add mod">
        <pc:chgData name="Simon Parker" userId="d0d90ed22a84351a" providerId="LiveId" clId="{7C600E1D-9CFC-D84D-BACA-0A4536E2A33C}" dt="2023-03-18T17:51:08.292" v="902" actId="20577"/>
        <pc:sldMkLst>
          <pc:docMk/>
          <pc:sldMk cId="1312433436" sldId="261"/>
        </pc:sldMkLst>
        <pc:spChg chg="mod">
          <ac:chgData name="Simon Parker" userId="d0d90ed22a84351a" providerId="LiveId" clId="{7C600E1D-9CFC-D84D-BACA-0A4536E2A33C}" dt="2023-03-18T17:46:07.060" v="247" actId="20577"/>
          <ac:spMkLst>
            <pc:docMk/>
            <pc:sldMk cId="1312433436" sldId="261"/>
            <ac:spMk id="4098" creationId="{80DD4FF9-BBA2-ED47-9710-B70ED4F3F7D3}"/>
          </ac:spMkLst>
        </pc:spChg>
        <pc:spChg chg="mod">
          <ac:chgData name="Simon Parker" userId="d0d90ed22a84351a" providerId="LiveId" clId="{7C600E1D-9CFC-D84D-BACA-0A4536E2A33C}" dt="2023-03-18T17:51:08.292" v="902" actId="20577"/>
          <ac:spMkLst>
            <pc:docMk/>
            <pc:sldMk cId="1312433436" sldId="261"/>
            <ac:spMk id="4102" creationId="{6014E09F-F9ED-43D1-0381-9E004D1323BB}"/>
          </ac:spMkLst>
        </pc:spChg>
        <pc:picChg chg="add mod">
          <ac:chgData name="Simon Parker" userId="d0d90ed22a84351a" providerId="LiveId" clId="{7C600E1D-9CFC-D84D-BACA-0A4536E2A33C}" dt="2023-03-18T17:46:02.728" v="245" actId="1076"/>
          <ac:picMkLst>
            <pc:docMk/>
            <pc:sldMk cId="1312433436" sldId="261"/>
            <ac:picMk id="1026" creationId="{FB983BC4-9D89-2D85-79D7-603F0499D7F3}"/>
          </ac:picMkLst>
        </pc:picChg>
        <pc:picChg chg="del">
          <ac:chgData name="Simon Parker" userId="d0d90ed22a84351a" providerId="LiveId" clId="{7C600E1D-9CFC-D84D-BACA-0A4536E2A33C}" dt="2023-03-18T17:45:38.945" v="239" actId="478"/>
          <ac:picMkLst>
            <pc:docMk/>
            <pc:sldMk cId="1312433436" sldId="261"/>
            <ac:picMk id="1028" creationId="{D03F55F0-84D5-CD80-45CB-C60C0E2C8D2D}"/>
          </ac:picMkLst>
        </pc:picChg>
      </pc:sldChg>
      <pc:sldChg chg="add">
        <pc:chgData name="Simon Parker" userId="d0d90ed22a84351a" providerId="LiveId" clId="{7C600E1D-9CFC-D84D-BACA-0A4536E2A33C}" dt="2023-03-18T17:53:41.380" v="905"/>
        <pc:sldMkLst>
          <pc:docMk/>
          <pc:sldMk cId="0" sldId="262"/>
        </pc:sldMkLst>
      </pc:sldChg>
    </pc:docChg>
  </pc:docChgLst>
  <pc:docChgLst>
    <pc:chgData name="Simon Parker" userId="d0d90ed22a84351a" providerId="LiveId" clId="{0443970B-FFDC-CA43-B661-64002C3AA3AF}"/>
    <pc:docChg chg="modSld">
      <pc:chgData name="Simon Parker" userId="d0d90ed22a84351a" providerId="LiveId" clId="{0443970B-FFDC-CA43-B661-64002C3AA3AF}" dt="2022-12-20T12:21:37.788" v="118" actId="14100"/>
      <pc:docMkLst>
        <pc:docMk/>
      </pc:docMkLst>
      <pc:sldChg chg="addSp delSp modSp mod">
        <pc:chgData name="Simon Parker" userId="d0d90ed22a84351a" providerId="LiveId" clId="{0443970B-FFDC-CA43-B661-64002C3AA3AF}" dt="2022-12-20T12:21:37.788" v="118" actId="14100"/>
        <pc:sldMkLst>
          <pc:docMk/>
          <pc:sldMk cId="0" sldId="256"/>
        </pc:sldMkLst>
        <pc:spChg chg="add mod">
          <ac:chgData name="Simon Parker" userId="d0d90ed22a84351a" providerId="LiveId" clId="{0443970B-FFDC-CA43-B661-64002C3AA3AF}" dt="2022-12-20T12:21:37.788" v="118" actId="14100"/>
          <ac:spMkLst>
            <pc:docMk/>
            <pc:sldMk cId="0" sldId="256"/>
            <ac:spMk id="2" creationId="{1159C9F3-5EA2-57DE-8598-26CE29C060C4}"/>
          </ac:spMkLst>
        </pc:spChg>
        <pc:spChg chg="mod">
          <ac:chgData name="Simon Parker" userId="d0d90ed22a84351a" providerId="LiveId" clId="{0443970B-FFDC-CA43-B661-64002C3AA3AF}" dt="2022-12-20T12:15:02.908" v="86" actId="1076"/>
          <ac:spMkLst>
            <pc:docMk/>
            <pc:sldMk cId="0" sldId="256"/>
            <ac:spMk id="3074" creationId="{D5604528-182A-7D2C-9933-E4AB3C3495B5}"/>
          </ac:spMkLst>
        </pc:spChg>
        <pc:spChg chg="mod">
          <ac:chgData name="Simon Parker" userId="d0d90ed22a84351a" providerId="LiveId" clId="{0443970B-FFDC-CA43-B661-64002C3AA3AF}" dt="2022-12-20T12:15:02.908" v="86" actId="1076"/>
          <ac:spMkLst>
            <pc:docMk/>
            <pc:sldMk cId="0" sldId="256"/>
            <ac:spMk id="3076" creationId="{0DACD0F8-83AA-4144-8FFE-B738A2B2AC82}"/>
          </ac:spMkLst>
        </pc:spChg>
        <pc:spChg chg="del">
          <ac:chgData name="Simon Parker" userId="d0d90ed22a84351a" providerId="LiveId" clId="{0443970B-FFDC-CA43-B661-64002C3AA3AF}" dt="2022-12-20T12:14:53.171" v="85" actId="478"/>
          <ac:spMkLst>
            <pc:docMk/>
            <pc:sldMk cId="0" sldId="256"/>
            <ac:spMk id="3078" creationId="{0012C5BF-D351-9DE6-847C-E8050A283BE1}"/>
          </ac:spMkLst>
        </pc:spChg>
        <pc:picChg chg="mod">
          <ac:chgData name="Simon Parker" userId="d0d90ed22a84351a" providerId="LiveId" clId="{0443970B-FFDC-CA43-B661-64002C3AA3AF}" dt="2022-12-20T12:15:02.908" v="86" actId="1076"/>
          <ac:picMkLst>
            <pc:docMk/>
            <pc:sldMk cId="0" sldId="256"/>
            <ac:picMk id="3077" creationId="{7293A9D5-F4AD-5CFA-C27D-9D91E3F63703}"/>
          </ac:picMkLst>
        </pc:picChg>
      </pc:sldChg>
      <pc:sldChg chg="addSp delSp modSp mod">
        <pc:chgData name="Simon Parker" userId="d0d90ed22a84351a" providerId="LiveId" clId="{0443970B-FFDC-CA43-B661-64002C3AA3AF}" dt="2022-12-20T12:19:55.015" v="116" actId="14100"/>
        <pc:sldMkLst>
          <pc:docMk/>
          <pc:sldMk cId="0" sldId="258"/>
        </pc:sldMkLst>
        <pc:spChg chg="add del mod">
          <ac:chgData name="Simon Parker" userId="d0d90ed22a84351a" providerId="LiveId" clId="{0443970B-FFDC-CA43-B661-64002C3AA3AF}" dt="2022-12-20T12:15:27.959" v="99" actId="20577"/>
          <ac:spMkLst>
            <pc:docMk/>
            <pc:sldMk cId="0" sldId="258"/>
            <ac:spMk id="7171" creationId="{A9F4C774-0FD2-C226-4724-608B826894CC}"/>
          </ac:spMkLst>
        </pc:spChg>
        <pc:picChg chg="add del">
          <ac:chgData name="Simon Parker" userId="d0d90ed22a84351a" providerId="LiveId" clId="{0443970B-FFDC-CA43-B661-64002C3AA3AF}" dt="2022-12-20T12:16:29.534" v="101" actId="478"/>
          <ac:picMkLst>
            <pc:docMk/>
            <pc:sldMk cId="0" sldId="258"/>
            <ac:picMk id="1026" creationId="{9B5CE1E1-FEB6-DA7A-9075-F11B7A962316}"/>
          </ac:picMkLst>
        </pc:picChg>
        <pc:picChg chg="add del mod">
          <ac:chgData name="Simon Parker" userId="d0d90ed22a84351a" providerId="LiveId" clId="{0443970B-FFDC-CA43-B661-64002C3AA3AF}" dt="2022-12-20T12:18:25.114" v="107" actId="478"/>
          <ac:picMkLst>
            <pc:docMk/>
            <pc:sldMk cId="0" sldId="258"/>
            <ac:picMk id="1028" creationId="{F7889D9B-172B-E871-2087-3464CB003860}"/>
          </ac:picMkLst>
        </pc:picChg>
        <pc:picChg chg="add mod">
          <ac:chgData name="Simon Parker" userId="d0d90ed22a84351a" providerId="LiveId" clId="{0443970B-FFDC-CA43-B661-64002C3AA3AF}" dt="2022-12-20T12:19:55.015" v="116" actId="14100"/>
          <ac:picMkLst>
            <pc:docMk/>
            <pc:sldMk cId="0" sldId="258"/>
            <ac:picMk id="1030" creationId="{520B1E0C-A7BC-D57B-57BD-2921463CD284}"/>
          </ac:picMkLst>
        </pc:picChg>
      </pc:sldChg>
      <pc:sldChg chg="modSp">
        <pc:chgData name="Simon Parker" userId="d0d90ed22a84351a" providerId="LiveId" clId="{0443970B-FFDC-CA43-B661-64002C3AA3AF}" dt="2022-12-20T12:04:36.320" v="38" actId="732"/>
        <pc:sldMkLst>
          <pc:docMk/>
          <pc:sldMk cId="0" sldId="260"/>
        </pc:sldMkLst>
        <pc:picChg chg="mod">
          <ac:chgData name="Simon Parker" userId="d0d90ed22a84351a" providerId="LiveId" clId="{0443970B-FFDC-CA43-B661-64002C3AA3AF}" dt="2022-12-20T12:04:36.320" v="38" actId="732"/>
          <ac:picMkLst>
            <pc:docMk/>
            <pc:sldMk cId="0" sldId="260"/>
            <ac:picMk id="2" creationId="{E65338DC-C604-3381-B413-201AAFB41466}"/>
          </ac:picMkLst>
        </pc:picChg>
      </pc:sldChg>
    </pc:docChg>
  </pc:docChgLst>
  <pc:docChgLst>
    <pc:chgData name="Simon Parker" userId="d0d90ed22a84351a" providerId="LiveId" clId="{11FBF311-18F9-0D45-9802-06424A5CF04B}"/>
    <pc:docChg chg="custSel addSld delSld modSld">
      <pc:chgData name="Simon Parker" userId="d0d90ed22a84351a" providerId="LiveId" clId="{11FBF311-18F9-0D45-9802-06424A5CF04B}" dt="2023-02-26T16:13:04.423" v="438" actId="20577"/>
      <pc:docMkLst>
        <pc:docMk/>
      </pc:docMkLst>
      <pc:sldChg chg="modSp mod">
        <pc:chgData name="Simon Parker" userId="d0d90ed22a84351a" providerId="LiveId" clId="{11FBF311-18F9-0D45-9802-06424A5CF04B}" dt="2023-02-26T16:13:04.423" v="438" actId="20577"/>
        <pc:sldMkLst>
          <pc:docMk/>
          <pc:sldMk cId="0" sldId="256"/>
        </pc:sldMkLst>
        <pc:spChg chg="mod">
          <ac:chgData name="Simon Parker" userId="d0d90ed22a84351a" providerId="LiveId" clId="{11FBF311-18F9-0D45-9802-06424A5CF04B}" dt="2023-02-26T16:13:04.423" v="438" actId="20577"/>
          <ac:spMkLst>
            <pc:docMk/>
            <pc:sldMk cId="0" sldId="256"/>
            <ac:spMk id="3074" creationId="{D5604528-182A-7D2C-9933-E4AB3C3495B5}"/>
          </ac:spMkLst>
        </pc:spChg>
      </pc:sldChg>
      <pc:sldChg chg="addSp delSp modSp mod">
        <pc:chgData name="Simon Parker" userId="d0d90ed22a84351a" providerId="LiveId" clId="{11FBF311-18F9-0D45-9802-06424A5CF04B}" dt="2023-02-26T15:57:43.307" v="54" actId="20577"/>
        <pc:sldMkLst>
          <pc:docMk/>
          <pc:sldMk cId="0" sldId="257"/>
        </pc:sldMkLst>
        <pc:spChg chg="add del">
          <ac:chgData name="Simon Parker" userId="d0d90ed22a84351a" providerId="LiveId" clId="{11FBF311-18F9-0D45-9802-06424A5CF04B}" dt="2023-02-26T15:56:33.741" v="42" actId="478"/>
          <ac:spMkLst>
            <pc:docMk/>
            <pc:sldMk cId="0" sldId="257"/>
            <ac:spMk id="3" creationId="{2C5851E6-293D-8198-1DB8-B71921787051}"/>
          </ac:spMkLst>
        </pc:spChg>
        <pc:spChg chg="mod">
          <ac:chgData name="Simon Parker" userId="d0d90ed22a84351a" providerId="LiveId" clId="{11FBF311-18F9-0D45-9802-06424A5CF04B}" dt="2023-02-26T15:57:43.307" v="54" actId="20577"/>
          <ac:spMkLst>
            <pc:docMk/>
            <pc:sldMk cId="0" sldId="257"/>
            <ac:spMk id="4102" creationId="{6014E09F-F9ED-43D1-0381-9E004D1323BB}"/>
          </ac:spMkLst>
        </pc:spChg>
        <pc:picChg chg="del">
          <ac:chgData name="Simon Parker" userId="d0d90ed22a84351a" providerId="LiveId" clId="{11FBF311-18F9-0D45-9802-06424A5CF04B}" dt="2023-02-26T15:56:12.464" v="40" actId="478"/>
          <ac:picMkLst>
            <pc:docMk/>
            <pc:sldMk cId="0" sldId="257"/>
            <ac:picMk id="2" creationId="{FEFDC544-79D7-9607-7C29-5E8AF5919E38}"/>
          </ac:picMkLst>
        </pc:picChg>
        <pc:picChg chg="add mod">
          <ac:chgData name="Simon Parker" userId="d0d90ed22a84351a" providerId="LiveId" clId="{11FBF311-18F9-0D45-9802-06424A5CF04B}" dt="2023-02-26T15:56:54.546" v="44" actId="1076"/>
          <ac:picMkLst>
            <pc:docMk/>
            <pc:sldMk cId="0" sldId="257"/>
            <ac:picMk id="1028" creationId="{D03F55F0-84D5-CD80-45CB-C60C0E2C8D2D}"/>
          </ac:picMkLst>
        </pc:picChg>
      </pc:sldChg>
      <pc:sldChg chg="addSp delSp modSp add del mod">
        <pc:chgData name="Simon Parker" userId="d0d90ed22a84351a" providerId="LiveId" clId="{11FBF311-18F9-0D45-9802-06424A5CF04B}" dt="2023-02-26T16:11:44.600" v="436" actId="20577"/>
        <pc:sldMkLst>
          <pc:docMk/>
          <pc:sldMk cId="1741222273" sldId="259"/>
        </pc:sldMkLst>
        <pc:spChg chg="mod">
          <ac:chgData name="Simon Parker" userId="d0d90ed22a84351a" providerId="LiveId" clId="{11FBF311-18F9-0D45-9802-06424A5CF04B}" dt="2023-02-26T16:06:25.371" v="58" actId="20577"/>
          <ac:spMkLst>
            <pc:docMk/>
            <pc:sldMk cId="1741222273" sldId="259"/>
            <ac:spMk id="4098" creationId="{80DD4FF9-BBA2-ED47-9710-B70ED4F3F7D3}"/>
          </ac:spMkLst>
        </pc:spChg>
        <pc:spChg chg="mod">
          <ac:chgData name="Simon Parker" userId="d0d90ed22a84351a" providerId="LiveId" clId="{11FBF311-18F9-0D45-9802-06424A5CF04B}" dt="2023-02-26T16:11:44.600" v="436" actId="20577"/>
          <ac:spMkLst>
            <pc:docMk/>
            <pc:sldMk cId="1741222273" sldId="259"/>
            <ac:spMk id="4102" creationId="{6014E09F-F9ED-43D1-0381-9E004D1323BB}"/>
          </ac:spMkLst>
        </pc:spChg>
        <pc:picChg chg="del">
          <ac:chgData name="Simon Parker" userId="d0d90ed22a84351a" providerId="LiveId" clId="{11FBF311-18F9-0D45-9802-06424A5CF04B}" dt="2023-02-26T16:06:21.846" v="56" actId="478"/>
          <ac:picMkLst>
            <pc:docMk/>
            <pc:sldMk cId="1741222273" sldId="259"/>
            <ac:picMk id="1028" creationId="{D03F55F0-84D5-CD80-45CB-C60C0E2C8D2D}"/>
          </ac:picMkLst>
        </pc:picChg>
        <pc:picChg chg="add mod">
          <ac:chgData name="Simon Parker" userId="d0d90ed22a84351a" providerId="LiveId" clId="{11FBF311-18F9-0D45-9802-06424A5CF04B}" dt="2023-02-26T16:09:56.367" v="260" actId="1076"/>
          <ac:picMkLst>
            <pc:docMk/>
            <pc:sldMk cId="1741222273" sldId="259"/>
            <ac:picMk id="3074" creationId="{F1814779-3B83-CE57-7397-77BEE27A99A8}"/>
          </ac:picMkLst>
        </pc:picChg>
      </pc:sldChg>
      <pc:sldChg chg="del">
        <pc:chgData name="Simon Parker" userId="d0d90ed22a84351a" providerId="LiveId" clId="{11FBF311-18F9-0D45-9802-06424A5CF04B}" dt="2023-02-26T15:56:02.358" v="30" actId="2696"/>
        <pc:sldMkLst>
          <pc:docMk/>
          <pc:sldMk cId="0" sldId="260"/>
        </pc:sldMkLst>
      </pc:sldChg>
      <pc:sldChg chg="del">
        <pc:chgData name="Simon Parker" userId="d0d90ed22a84351a" providerId="LiveId" clId="{11FBF311-18F9-0D45-9802-06424A5CF04B}" dt="2023-02-26T15:56:02.761" v="31" actId="2696"/>
        <pc:sldMkLst>
          <pc:docMk/>
          <pc:sldMk cId="3127789104" sldId="261"/>
        </pc:sldMkLst>
      </pc:sldChg>
      <pc:sldChg chg="del">
        <pc:chgData name="Simon Parker" userId="d0d90ed22a84351a" providerId="LiveId" clId="{11FBF311-18F9-0D45-9802-06424A5CF04B}" dt="2023-02-26T15:56:03.162" v="32" actId="2696"/>
        <pc:sldMkLst>
          <pc:docMk/>
          <pc:sldMk cId="1202486058" sldId="262"/>
        </pc:sldMkLst>
      </pc:sldChg>
      <pc:sldChg chg="del">
        <pc:chgData name="Simon Parker" userId="d0d90ed22a84351a" providerId="LiveId" clId="{11FBF311-18F9-0D45-9802-06424A5CF04B}" dt="2023-02-26T15:56:03.557" v="33" actId="2696"/>
        <pc:sldMkLst>
          <pc:docMk/>
          <pc:sldMk cId="1774243822" sldId="263"/>
        </pc:sldMkLst>
      </pc:sldChg>
      <pc:sldChg chg="del">
        <pc:chgData name="Simon Parker" userId="d0d90ed22a84351a" providerId="LiveId" clId="{11FBF311-18F9-0D45-9802-06424A5CF04B}" dt="2023-02-26T15:56:03.898" v="34" actId="2696"/>
        <pc:sldMkLst>
          <pc:docMk/>
          <pc:sldMk cId="3203983584" sldId="264"/>
        </pc:sldMkLst>
      </pc:sldChg>
      <pc:sldChg chg="del">
        <pc:chgData name="Simon Parker" userId="d0d90ed22a84351a" providerId="LiveId" clId="{11FBF311-18F9-0D45-9802-06424A5CF04B}" dt="2023-02-26T15:56:04.250" v="35" actId="2696"/>
        <pc:sldMkLst>
          <pc:docMk/>
          <pc:sldMk cId="4013397624" sldId="265"/>
        </pc:sldMkLst>
      </pc:sldChg>
      <pc:sldChg chg="del">
        <pc:chgData name="Simon Parker" userId="d0d90ed22a84351a" providerId="LiveId" clId="{11FBF311-18F9-0D45-9802-06424A5CF04B}" dt="2023-02-26T15:56:04.615" v="36" actId="2696"/>
        <pc:sldMkLst>
          <pc:docMk/>
          <pc:sldMk cId="2315339981" sldId="266"/>
        </pc:sldMkLst>
      </pc:sldChg>
      <pc:sldChg chg="del">
        <pc:chgData name="Simon Parker" userId="d0d90ed22a84351a" providerId="LiveId" clId="{11FBF311-18F9-0D45-9802-06424A5CF04B}" dt="2023-02-26T15:56:04.960" v="37" actId="2696"/>
        <pc:sldMkLst>
          <pc:docMk/>
          <pc:sldMk cId="270230473" sldId="267"/>
        </pc:sldMkLst>
      </pc:sldChg>
      <pc:sldChg chg="del">
        <pc:chgData name="Simon Parker" userId="d0d90ed22a84351a" providerId="LiveId" clId="{11FBF311-18F9-0D45-9802-06424A5CF04B}" dt="2023-02-26T15:56:05.302" v="38" actId="2696"/>
        <pc:sldMkLst>
          <pc:docMk/>
          <pc:sldMk cId="1678041659" sldId="268"/>
        </pc:sldMkLst>
      </pc:sldChg>
      <pc:sldChg chg="del">
        <pc:chgData name="Simon Parker" userId="d0d90ed22a84351a" providerId="LiveId" clId="{11FBF311-18F9-0D45-9802-06424A5CF04B}" dt="2023-02-26T15:56:05.777" v="39" actId="2696"/>
        <pc:sldMkLst>
          <pc:docMk/>
          <pc:sldMk cId="633763055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258</Words>
  <Application>Microsoft Macintosh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12</cp:revision>
  <dcterms:modified xsi:type="dcterms:W3CDTF">2023-03-18T17:53:51Z</dcterms:modified>
  <cp:category/>
</cp:coreProperties>
</file>