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645"/>
  </p:normalViewPr>
  <p:slideViewPr>
    <p:cSldViewPr snapToGrid="0" snapToObjects="1">
      <p:cViewPr varScale="1">
        <p:scale>
          <a:sx n="113" d="100"/>
          <a:sy n="113" d="100"/>
        </p:scale>
        <p:origin x="6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 Parker" userId="d0d90ed22a84351a" providerId="LiveId" clId="{D6844EAA-2A9C-F240-83F4-06348DC306C7}"/>
    <pc:docChg chg="modSld">
      <pc:chgData name="Simon Parker" userId="d0d90ed22a84351a" providerId="LiveId" clId="{D6844EAA-2A9C-F240-83F4-06348DC306C7}" dt="2023-03-18T17:40:13.837" v="6" actId="20577"/>
      <pc:docMkLst>
        <pc:docMk/>
      </pc:docMkLst>
      <pc:sldChg chg="modSp mod">
        <pc:chgData name="Simon Parker" userId="d0d90ed22a84351a" providerId="LiveId" clId="{D6844EAA-2A9C-F240-83F4-06348DC306C7}" dt="2023-03-18T17:40:13.837" v="6" actId="20577"/>
        <pc:sldMkLst>
          <pc:docMk/>
          <pc:sldMk cId="0" sldId="256"/>
        </pc:sldMkLst>
        <pc:spChg chg="mod">
          <ac:chgData name="Simon Parker" userId="d0d90ed22a84351a" providerId="LiveId" clId="{D6844EAA-2A9C-F240-83F4-06348DC306C7}" dt="2023-03-18T17:40:13.837" v="6" actId="20577"/>
          <ac:spMkLst>
            <pc:docMk/>
            <pc:sldMk cId="0" sldId="256"/>
            <ac:spMk id="3074" creationId="{D5604528-182A-7D2C-9933-E4AB3C3495B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18/03/2023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18/03/2023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18/03/2023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18/03/2023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18/03/2023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18/03/2023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18/03/2023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18/03/2023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18/03/2023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18/03/2023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18/03/2023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18/03/2023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883" y="500529"/>
            <a:ext cx="673858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2.2</a:t>
            </a:r>
          </a:p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Flexor Tendon Repair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7" y="3172590"/>
            <a:ext cx="1006792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Describes the different zones of flexor tendon injury</a:t>
            </a:r>
            <a:endParaRPr lang="en-GB" sz="2000" b="0" i="0" dirty="0">
              <a:solidFill>
                <a:srgbClr val="575958"/>
              </a:solidFill>
              <a:effectLst/>
              <a:latin typeface="Calibri" panose="020F0502020204030204" pitchFamily="34" charset="0"/>
            </a:endParaRPr>
          </a:p>
          <a:p>
            <a:pPr marL="457200" indent="-457200" eaLnBrk="1" hangingPunct="1">
              <a:buAutoNum type="arabicPeriod"/>
            </a:pPr>
            <a:endParaRPr lang="en-GB" altLang="en-US" sz="2000" dirty="0">
              <a:solidFill>
                <a:srgbClr val="575958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Appreciate the issues around zone two flexor tendon injury and the current thinking on repair principles</a:t>
            </a:r>
          </a:p>
          <a:p>
            <a:pPr marL="457200" indent="-457200" eaLnBrk="1" hangingPunct="1">
              <a:buAutoNum type="arabicPeriod"/>
            </a:pPr>
            <a:endParaRPr lang="en-GB" altLang="en-US" sz="2000" dirty="0">
              <a:solidFill>
                <a:srgbClr val="444444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Describe the classification of zone 1 FDP injuries and implications for management</a:t>
            </a:r>
            <a:endParaRPr lang="en-GB" altLang="en-US" sz="2000" dirty="0">
              <a:solidFill>
                <a:srgbClr val="575958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</TotalTime>
  <Words>42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Simon Parker</cp:lastModifiedBy>
  <cp:revision>13</cp:revision>
  <dcterms:modified xsi:type="dcterms:W3CDTF">2023-03-18T17:40:15Z</dcterms:modified>
  <cp:category/>
</cp:coreProperties>
</file>