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468"/>
    <p:restoredTop sz="63538"/>
  </p:normalViewPr>
  <p:slideViewPr>
    <p:cSldViewPr snapToGrid="0" snapToObjects="1">
      <p:cViewPr varScale="1">
        <p:scale>
          <a:sx n="35" d="100"/>
          <a:sy n="35" d="100"/>
        </p:scale>
        <p:origin x="176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3">
            <a:extLst>
              <a:ext uri="{FF2B5EF4-FFF2-40B4-BE49-F238E27FC236}">
                <a16:creationId xmlns:a16="http://schemas.microsoft.com/office/drawing/2014/main" id="{EEA0134F-DF40-F7C0-D769-2A4AC3A53B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D5B70900-A519-F8ED-B9CA-F2E9C74883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1546</Words>
  <Application>Microsoft Office PowerPoint</Application>
  <PresentationFormat>Widescreen</PresentationFormat>
  <Paragraphs>119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George Hourston</cp:lastModifiedBy>
  <cp:revision>32</cp:revision>
  <dcterms:modified xsi:type="dcterms:W3CDTF">2023-03-18T16:55:52Z</dcterms:modified>
  <cp:category/>
</cp:coreProperties>
</file>