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0320"/>
  </p:normalViewPr>
  <p:slideViewPr>
    <p:cSldViewPr snapToGrid="0" snapToObjects="1">
      <p:cViewPr varScale="1">
        <p:scale>
          <a:sx n="56" d="100"/>
          <a:sy n="56" d="100"/>
        </p:scale>
        <p:origin x="200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xmlns="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xmlns="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1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13/02/2023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xmlns="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 smtClean="0">
                <a:solidFill>
                  <a:srgbClr val="6D102F"/>
                </a:solidFill>
              </a:rPr>
              <a:t>Module 2.9 De </a:t>
            </a:r>
            <a:r>
              <a:rPr lang="en-GB" altLang="en-US" sz="4000" b="1" dirty="0" err="1" smtClean="0">
                <a:solidFill>
                  <a:srgbClr val="6D102F"/>
                </a:solidFill>
              </a:rPr>
              <a:t>Quervain’s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 tenosynovitis, trigger fingers, intersection syndrome, </a:t>
            </a:r>
            <a:r>
              <a:rPr lang="en-GB" altLang="en-US" sz="4000" b="1" dirty="0" err="1" smtClean="0">
                <a:solidFill>
                  <a:srgbClr val="6D102F"/>
                </a:solidFill>
              </a:rPr>
              <a:t>etc</a:t>
            </a:r>
            <a:endParaRPr lang="en-GB" altLang="en-US" sz="4000" b="1" dirty="0" smtClean="0">
              <a:solidFill>
                <a:srgbClr val="6D102F"/>
              </a:solidFill>
            </a:endParaRPr>
          </a:p>
          <a:p>
            <a:pPr eaLnBrk="1" hangingPunct="1"/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xmlns="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xmlns="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Understanding common tendinosis affecting the hand including trigger finger, De </a:t>
            </a:r>
            <a:r>
              <a:rPr lang="en-GB" sz="2000" dirty="0" err="1" smtClean="0">
                <a:solidFill>
                  <a:srgbClr val="575958"/>
                </a:solidFill>
                <a:latin typeface="Calibri"/>
                <a:cs typeface="Calibri"/>
              </a:rPr>
              <a:t>Quervains</a:t>
            </a: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, intersection syndrome, ECU tendinosis, </a:t>
            </a:r>
            <a:r>
              <a:rPr lang="en-GB" sz="2000" dirty="0" err="1" smtClean="0">
                <a:solidFill>
                  <a:srgbClr val="575958"/>
                </a:solidFill>
                <a:latin typeface="Calibri"/>
                <a:cs typeface="Calibri"/>
              </a:rPr>
              <a:t>etc</a:t>
            </a:r>
            <a:endParaRPr lang="en-GB" sz="2000" dirty="0" smtClean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Describe the examination findings associated with different tendinosis conditions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Review the investigation options available to aid diagnosis</a:t>
            </a:r>
          </a:p>
          <a:p>
            <a:pPr marL="457200" indent="-457200" eaLnBrk="1" hangingPunct="1">
              <a:buAutoNum type="arabicPeriod"/>
            </a:pPr>
            <a:r>
              <a:rPr lang="en-GB" sz="2000" dirty="0" smtClean="0">
                <a:solidFill>
                  <a:srgbClr val="575958"/>
                </a:solidFill>
                <a:latin typeface="Calibri"/>
                <a:cs typeface="Calibri"/>
              </a:rPr>
              <a:t>Understand the management for each tendinosis condition </a:t>
            </a:r>
            <a:endParaRPr lang="en-US" sz="2000" dirty="0">
              <a:latin typeface="Calibri"/>
              <a:cs typeface="Calibri"/>
            </a:endParaRPr>
          </a:p>
          <a:p>
            <a:endParaRPr lang="en-GB"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58</Words>
  <Application>Microsoft Macintosh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20</cp:revision>
  <dcterms:modified xsi:type="dcterms:W3CDTF">2023-02-13T14:55:46Z</dcterms:modified>
  <cp:category/>
</cp:coreProperties>
</file>