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45"/>
  </p:normalViewPr>
  <p:slideViewPr>
    <p:cSldViewPr snapToGrid="0" snapToObjects="1">
      <p:cViewPr varScale="1">
        <p:scale>
          <a:sx n="113" d="100"/>
          <a:sy n="113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19/05/2023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3.10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Amputation, transplantation &amp; prostheses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698458"/>
            <a:ext cx="10067925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Be able to discuss factors that contribute to the decision making process when considering replantation/reconstruction vs primary amputation for trauma</a:t>
            </a: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Describe the different levels of amputation, and have some insight into the pros and cons of each</a:t>
            </a:r>
            <a:endParaRPr lang="en-GB" sz="2000" dirty="0">
              <a:solidFill>
                <a:srgbClr val="444444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Define a "prosthesis" and describe the generic anatomy of a prosthetic</a:t>
            </a: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Be aware of the various types of prosthesis currently available generally and in your own unit</a:t>
            </a:r>
            <a:endParaRPr lang="en-GB" sz="2000" dirty="0">
              <a:solidFill>
                <a:srgbClr val="444444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Have an awareness of hand transplantation and the complexity of decision-making and system processes involved in making it successful</a:t>
            </a:r>
            <a:endParaRPr lang="en-GB" altLang="en-US" sz="2000" dirty="0">
              <a:solidFill>
                <a:srgbClr val="57595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96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Simon Parker</cp:lastModifiedBy>
  <cp:revision>14</cp:revision>
  <dcterms:modified xsi:type="dcterms:W3CDTF">2023-05-19T12:16:06Z</dcterms:modified>
  <cp:category/>
</cp:coreProperties>
</file>