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91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>
                <a:solidFill>
                  <a:srgbClr val="6D102F"/>
                </a:solidFill>
              </a:rPr>
              <a:t>3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.3 Assessment of the mangled hand – strategies for soft tissue cover 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a variety of treatment options in developing </a:t>
            </a:r>
            <a:r>
              <a:rPr lang="en-GB" sz="2000" dirty="0" smtClean="0">
                <a:latin typeface="Calibri"/>
                <a:cs typeface="Calibri"/>
              </a:rPr>
              <a:t>a comprehensive treatment plan in patients with mangling injuries to the upper limb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critical aspects in a successful reconstruction, especially stable and vascularised soft tissue coverage 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To understand the important goals of treatment - preserving viable tissue, preserving and restoring function to allow return to normal activities </a:t>
            </a: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75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20</cp:revision>
  <dcterms:modified xsi:type="dcterms:W3CDTF">2023-05-14T14:31:36Z</dcterms:modified>
  <cp:category/>
</cp:coreProperties>
</file>