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71"/>
    <p:restoredTop sz="85572"/>
  </p:normalViewPr>
  <p:slideViewPr>
    <p:cSldViewPr snapToGrid="0" snapToObjects="1">
      <p:cViewPr varScale="1">
        <p:scale>
          <a:sx n="63" d="100"/>
          <a:sy n="63" d="100"/>
        </p:scale>
        <p:origin x="19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7346</TotalTime>
  <Words>512</Words>
  <Application>Microsoft Office PowerPoint</Application>
  <PresentationFormat>Widescreen</PresentationFormat>
  <Paragraphs>74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George Hourston</cp:lastModifiedBy>
  <cp:revision>31</cp:revision>
  <dcterms:modified xsi:type="dcterms:W3CDTF">2023-05-22T14:47:12Z</dcterms:modified>
  <cp:category/>
</cp:coreProperties>
</file>