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3.4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Finger tip and nail injuries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AutoNum type="arabicPeriod"/>
            </a:pPr>
            <a:r>
              <a:rPr lang="en-GB" sz="2000" dirty="0"/>
              <a:t>Understand the relevant anatomy of the fingertip and nailbed.</a:t>
            </a:r>
          </a:p>
          <a:p>
            <a:pPr marL="457200" indent="-457200">
              <a:buAutoNum type="arabicPeriod"/>
            </a:pPr>
            <a:endParaRPr lang="en-GB" sz="2000" dirty="0"/>
          </a:p>
          <a:p>
            <a:pPr marL="457200" indent="-457200">
              <a:buAutoNum type="arabicPeriod"/>
            </a:pPr>
            <a:r>
              <a:rPr lang="en-GB" sz="2000" dirty="0"/>
              <a:t>Understand the normal physiology of nail growth and how this is affected by trauma.</a:t>
            </a:r>
          </a:p>
          <a:p>
            <a:pPr marL="457200" indent="-457200">
              <a:buAutoNum type="arabicPeriod"/>
            </a:pPr>
            <a:endParaRPr lang="en-GB" sz="2000" dirty="0"/>
          </a:p>
          <a:p>
            <a:pPr marL="457200" indent="-457200">
              <a:buAutoNum type="arabicPeriod"/>
            </a:pPr>
            <a:r>
              <a:rPr lang="en-GB" sz="2000" dirty="0"/>
              <a:t>Discuss the surgical management of nailbed injuries.</a:t>
            </a:r>
          </a:p>
          <a:p>
            <a:pPr marL="457200" indent="-457200">
              <a:buAutoNum type="arabicPeriod"/>
            </a:pPr>
            <a:endParaRPr lang="en-GB" sz="2000" dirty="0"/>
          </a:p>
          <a:p>
            <a:pPr marL="457200" indent="-457200">
              <a:buAutoNum type="arabicPeriod"/>
            </a:pPr>
            <a:r>
              <a:rPr lang="en-GB" sz="2000" dirty="0"/>
              <a:t>Discuss the treatment options for fingertip injuries including amputation and flaps.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May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55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9</cp:revision>
  <dcterms:created xsi:type="dcterms:W3CDTF">2022-12-20T10:35:56Z</dcterms:created>
  <dcterms:modified xsi:type="dcterms:W3CDTF">2023-05-12T23:43:12Z</dcterms:modified>
</cp:coreProperties>
</file>