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xmlns="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xmlns="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xmlns="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3.5 – Hand flaps and forearm flaps 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xmlns="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xmlns="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Describe regional flap options for soft tissue coverage in the upper extremity 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Explain the potential pitfalls of local and regional flaps and alternative coverage options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Discuss postoperative management of patients following upper extremity flaps </a:t>
            </a: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43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21</cp:revision>
  <dcterms:modified xsi:type="dcterms:W3CDTF">2023-05-14T15:08:07Z</dcterms:modified>
  <cp:category/>
</cp:coreProperties>
</file>