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3.6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Thumb reconstruction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Understand the basics of thumb anatomy, function and physiology.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principles and goals for thumb reconstruction.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options for thumb reconstruction including pollicisation of index, metacarpal lengthening, and flaps.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44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9</cp:revision>
  <dcterms:created xsi:type="dcterms:W3CDTF">2022-12-20T10:35:56Z</dcterms:created>
  <dcterms:modified xsi:type="dcterms:W3CDTF">2023-05-13T09:12:35Z</dcterms:modified>
</cp:coreProperties>
</file>