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3.8 – Flap workshop (surgeons), Rehabilitation for soft tissue cover (therapists)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Perform local and regional flaps for coverage of hand and upper extremity wounds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Understanding the intrinsic and extrinsic factors influencing the choice of soft tissue coverage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Understanding rehabilitation protocols in patients who have underwent surgery for soft tissue cover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56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22</cp:revision>
  <dcterms:modified xsi:type="dcterms:W3CDTF">2023-05-14T15:12:06Z</dcterms:modified>
  <cp:category/>
</cp:coreProperties>
</file>