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CF7D5-9AF8-A84C-BBAE-045D931B813D}" v="9" dt="2023-05-19T12:39:13.393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187</Words>
  <Application>Microsoft Macintosh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13</cp:revision>
  <dcterms:modified xsi:type="dcterms:W3CDTF">2023-05-19T12:42:14Z</dcterms:modified>
  <cp:category/>
</cp:coreProperties>
</file>