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6FCCB0-F239-F644-972B-1BED28D3B188}" v="3" dt="2023-05-19T12:13:02.5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4645"/>
  </p:normalViewPr>
  <p:slideViewPr>
    <p:cSldViewPr snapToGrid="0" snapToObjects="1">
      <p:cViewPr varScale="1">
        <p:scale>
          <a:sx n="113" d="100"/>
          <a:sy n="113" d="100"/>
        </p:scale>
        <p:origin x="6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:a16="http://schemas.microsoft.com/office/drawing/2014/main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:a16="http://schemas.microsoft.com/office/drawing/2014/main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19/05/2023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19/05/2023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19/05/2023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19/05/2023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19/05/2023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19/05/2023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19/05/2023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19/05/2023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19/05/2023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19/05/2023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19/05/2023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19/05/2023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883" y="500529"/>
            <a:ext cx="673858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3.9</a:t>
            </a:r>
          </a:p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Replantation</a:t>
            </a: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698458"/>
            <a:ext cx="10067925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Appreciate the indications and relative contraindications to replantation</a:t>
            </a: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Describe the safe method or storage and transport for the amputated segment</a:t>
            </a:r>
            <a:endParaRPr lang="en-GB" sz="2000" dirty="0">
              <a:solidFill>
                <a:srgbClr val="000000"/>
              </a:solidFill>
            </a:endParaRP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Describe the surgical sequence for replantation of a digit (whilst acknowledging that this may vary between surgeon and case)</a:t>
            </a:r>
            <a:endParaRPr lang="en-GB" sz="20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Be aware of the typical expected outcomes following a successful replant (which are key to the consent and decision making process)</a:t>
            </a:r>
            <a:endParaRPr lang="en-GB" sz="2000" dirty="0">
              <a:solidFill>
                <a:srgbClr val="000000"/>
              </a:solidFill>
            </a:endParaRP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Appreciate the differences between digital vs large segment replantation</a:t>
            </a:r>
            <a:endParaRPr lang="en-GB" altLang="en-US" sz="2000" dirty="0">
              <a:solidFill>
                <a:srgbClr val="575958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</TotalTime>
  <Words>77</Words>
  <Application>Microsoft Macintosh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Simon Parker</cp:lastModifiedBy>
  <cp:revision>14</cp:revision>
  <dcterms:modified xsi:type="dcterms:W3CDTF">2023-05-19T12:13:05Z</dcterms:modified>
  <cp:category/>
</cp:coreProperties>
</file>