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1 Session 3</a:t>
            </a:r>
          </a:p>
          <a:p>
            <a:pPr algn="r" eaLnBrk="1" hangingPunct="1"/>
            <a:r>
              <a:rPr lang="en-GB" altLang="en-US" sz="3200" b="1" dirty="0">
                <a:solidFill>
                  <a:srgbClr val="6D102F"/>
                </a:solidFill>
              </a:rPr>
              <a:t>Assessment of the Injured Hand and Wrist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understand the important basic principles of an ATLS primary and secondary survey</a:t>
            </a:r>
          </a:p>
          <a:p>
            <a:pPr marL="342900" indent="-342900">
              <a:buAutoNum type="arabicPeriod"/>
            </a:pPr>
            <a:endParaRPr lang="en-GB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of the injured hand and wrist – look, feel, move and special tests</a:t>
            </a:r>
          </a:p>
          <a:p>
            <a:pPr marL="342900" indent="-342900">
              <a:buAutoNum type="arabicPeriod"/>
            </a:pPr>
            <a:endParaRPr lang="en-GB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particular</a:t>
            </a:r>
          </a:p>
          <a:p>
            <a:pPr marL="1085850" lvl="1" indent="-342900"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Surface anatomy </a:t>
            </a:r>
          </a:p>
          <a:p>
            <a:pPr marL="1085850" lvl="1" indent="-342900"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of soft tissue injuries including flexor and extensor tendons and </a:t>
            </a: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vascular and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peripheral nerve </a:t>
            </a:r>
            <a:r>
              <a:rPr lang="en-GB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injuries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5850" lvl="1" indent="-342900">
              <a:buAutoNum type="arabicPeriod"/>
            </a:pP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ssessment of bone</a:t>
            </a: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joint injuries</a:t>
            </a:r>
          </a:p>
          <a:p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 </a:t>
            </a:r>
          </a:p>
          <a:p>
            <a:pPr eaLnBrk="1" hangingPunct="1"/>
            <a:endParaRPr lang="en-GB" altLang="en-US" sz="2000" dirty="0">
              <a:solidFill>
                <a:srgbClr val="575958"/>
              </a:solidFill>
            </a:endParaRP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February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Kate Owers</cp:lastModifiedBy>
  <cp:revision>1</cp:revision>
  <dcterms:created xsi:type="dcterms:W3CDTF">2022-12-20T10:35:56Z</dcterms:created>
  <dcterms:modified xsi:type="dcterms:W3CDTF">2022-12-20T10:57:35Z</dcterms:modified>
</cp:coreProperties>
</file>