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e Reconstructive Ladder"/>
          <p:cNvSpPr txBox="1"/>
          <p:nvPr/>
        </p:nvSpPr>
        <p:spPr>
          <a:xfrm>
            <a:off x="1062037" y="2455861"/>
            <a:ext cx="7054110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6D102F"/>
                </a:solidFill>
              </a:defRPr>
            </a:lvl1pPr>
          </a:lstStyle>
          <a:p>
            <a:r>
              <a:rPr lang="en-GB" dirty="0"/>
              <a:t>Module 4.10 Vasospastic disorders</a:t>
            </a:r>
            <a:endParaRPr dirty="0"/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429000"/>
            <a:ext cx="10479011" cy="3816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r>
              <a:rPr dirty="0"/>
              <a:t>Objectives</a:t>
            </a:r>
          </a:p>
          <a:p>
            <a:endParaRPr dirty="0"/>
          </a:p>
          <a:p>
            <a:pPr marL="240631" indent="-240631">
              <a:buSzPct val="100000"/>
              <a:buAutoNum type="arabicPeriod"/>
            </a:pPr>
            <a:r>
              <a:rPr lang="en-GB" dirty="0"/>
              <a:t>Understanding the changes in the macro- and micro circulation in relation to the vascular anatomy of the hand in patients with vasospastic disorders</a:t>
            </a:r>
          </a:p>
          <a:p>
            <a:pPr marL="240631" indent="-240631">
              <a:buSzPct val="100000"/>
              <a:buAutoNum type="arabicPeriod"/>
            </a:pPr>
            <a:r>
              <a:rPr lang="en-GB" dirty="0"/>
              <a:t>Discuss the role of diagnostic tests in vasospastic disorders and how it differs between stenotic and occlusive disease</a:t>
            </a:r>
          </a:p>
          <a:p>
            <a:pPr marL="240631" indent="-240631">
              <a:buSzPct val="100000"/>
              <a:buAutoNum type="arabicPeriod"/>
            </a:pPr>
            <a:r>
              <a:rPr lang="en-GB" dirty="0"/>
              <a:t>Understanding of medical and surgical management options for patients with vasospastic disorders</a:t>
            </a:r>
          </a:p>
          <a:p>
            <a:pPr marL="240631" indent="-240631">
              <a:buSzPct val="100000"/>
              <a:buAutoNum type="arabicPeriod"/>
            </a:pPr>
            <a:r>
              <a:rPr lang="en-GB" dirty="0"/>
              <a:t>Awareness of conditions that can lead to vasospastic disorders</a:t>
            </a: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8174" y="1008303"/>
            <a:ext cx="3748593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O365</cp:lastModifiedBy>
  <cp:revision>2</cp:revision>
  <dcterms:modified xsi:type="dcterms:W3CDTF">2023-07-24T17:47:00Z</dcterms:modified>
</cp:coreProperties>
</file>