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7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e Reconstructive Ladder"/>
          <p:cNvSpPr txBox="1"/>
          <p:nvPr/>
        </p:nvSpPr>
        <p:spPr>
          <a:xfrm>
            <a:off x="1107757" y="2811462"/>
            <a:ext cx="7676198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4000" b="1">
                <a:solidFill>
                  <a:srgbClr val="6D102F"/>
                </a:solidFill>
              </a:defRPr>
            </a:lvl1pPr>
          </a:lstStyle>
          <a:p>
            <a:r>
              <a:rPr lang="en-GB" dirty="0"/>
              <a:t>Module 4.12 Injection injuries</a:t>
            </a:r>
            <a:endParaRPr dirty="0"/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463182"/>
            <a:ext cx="10479011" cy="3708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  <a:p>
            <a:pPr>
              <a:defRPr sz="2900" b="1">
                <a:solidFill>
                  <a:srgbClr val="575958"/>
                </a:solidFill>
              </a:defRPr>
            </a:pPr>
            <a:r>
              <a:rPr dirty="0"/>
              <a:t>Objectives</a:t>
            </a:r>
          </a:p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  <a:p>
            <a:endParaRPr dirty="0"/>
          </a:p>
          <a:p>
            <a:pPr marL="240631" indent="-240631">
              <a:buSzPct val="100000"/>
              <a:buAutoNum type="arabicPeriod"/>
            </a:pPr>
            <a:r>
              <a:rPr lang="en-GB" dirty="0"/>
              <a:t>To understand the diagnosis and management of high pressure injection injuries</a:t>
            </a:r>
          </a:p>
          <a:p>
            <a:pPr marL="240631" indent="-240631">
              <a:buSzPct val="100000"/>
              <a:buAutoNum type="arabicPeriod"/>
            </a:pPr>
            <a:r>
              <a:rPr lang="en-GB" dirty="0"/>
              <a:t>To discuss the various aspects of high pressure injection injuries – pressure, toxicity, volume, secondary infection</a:t>
            </a:r>
          </a:p>
          <a:p>
            <a:pPr marL="240631" indent="-240631">
              <a:buSzPct val="100000"/>
              <a:buAutoNum type="arabicPeriod"/>
            </a:pPr>
            <a:r>
              <a:rPr lang="en-GB" dirty="0"/>
              <a:t>To understand that high pressure injection injuries can lead to loss of limb or life</a:t>
            </a:r>
            <a:endParaRPr dirty="0"/>
          </a:p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8175" y="2183053"/>
            <a:ext cx="3748593" cy="2491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O365</cp:lastModifiedBy>
  <cp:revision>1</cp:revision>
  <dcterms:modified xsi:type="dcterms:W3CDTF">2023-07-24T16:47:23Z</dcterms:modified>
</cp:coreProperties>
</file>