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he Reconstructive Ladder"/>
          <p:cNvSpPr txBox="1"/>
          <p:nvPr/>
        </p:nvSpPr>
        <p:spPr>
          <a:xfrm>
            <a:off x="1062037" y="2455861"/>
            <a:ext cx="7054110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4000" b="1">
                <a:solidFill>
                  <a:srgbClr val="6D102F"/>
                </a:solidFill>
              </a:defRPr>
            </a:lvl1pPr>
          </a:lstStyle>
          <a:p>
            <a:r>
              <a:rPr lang="en-GB" dirty="0"/>
              <a:t>Module 4.8 MDT management of tumours</a:t>
            </a:r>
            <a:endParaRPr dirty="0"/>
          </a:p>
        </p:txBody>
      </p:sp>
      <p:pic>
        <p:nvPicPr>
          <p:cNvPr id="21" name="image.jpeg" descr="imag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Objectives…"/>
          <p:cNvSpPr txBox="1"/>
          <p:nvPr/>
        </p:nvSpPr>
        <p:spPr>
          <a:xfrm>
            <a:off x="1107756" y="3429000"/>
            <a:ext cx="10479011" cy="2985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900" b="1">
                <a:solidFill>
                  <a:srgbClr val="575958"/>
                </a:solidFill>
              </a:defRPr>
            </a:pPr>
            <a:endParaRPr dirty="0"/>
          </a:p>
          <a:p>
            <a:pPr>
              <a:defRPr sz="2900" b="1">
                <a:solidFill>
                  <a:srgbClr val="575958"/>
                </a:solidFill>
              </a:defRPr>
            </a:pPr>
            <a:r>
              <a:rPr dirty="0"/>
              <a:t>Objectives</a:t>
            </a:r>
          </a:p>
          <a:p>
            <a:endParaRPr dirty="0"/>
          </a:p>
          <a:p>
            <a:pPr marL="240631" indent="-240631">
              <a:buSzPct val="100000"/>
              <a:buAutoNum type="arabicPeriod"/>
            </a:pPr>
            <a:r>
              <a:rPr lang="en-GB" dirty="0"/>
              <a:t>Understanding of the TNM classification system for tumours</a:t>
            </a:r>
          </a:p>
          <a:p>
            <a:pPr marL="240631" indent="-240631">
              <a:buSzPct val="100000"/>
              <a:buAutoNum type="arabicPeriod"/>
            </a:pPr>
            <a:r>
              <a:rPr lang="en-GB" dirty="0"/>
              <a:t>Discussion of the reconstructive options following tumour resection</a:t>
            </a:r>
          </a:p>
          <a:p>
            <a:pPr marL="240631" indent="-240631">
              <a:buSzPct val="100000"/>
              <a:buAutoNum type="arabicPeriod"/>
            </a:pPr>
            <a:r>
              <a:rPr lang="en-GB" dirty="0"/>
              <a:t>Discussion of the role of the multi-disciplinary team in the holistic care for patients with upper </a:t>
            </a:r>
            <a:r>
              <a:rPr lang="en-GB"/>
              <a:t>limb tumours </a:t>
            </a:r>
            <a:endParaRPr dirty="0"/>
          </a:p>
          <a:p>
            <a:pPr>
              <a:defRPr sz="2900" b="1">
                <a:solidFill>
                  <a:srgbClr val="575958"/>
                </a:solidFill>
              </a:defRPr>
            </a:pPr>
            <a:endParaRPr dirty="0"/>
          </a:p>
          <a:p>
            <a:pPr>
              <a:defRPr sz="2900" b="1">
                <a:solidFill>
                  <a:srgbClr val="575958"/>
                </a:solidFill>
              </a:defRPr>
            </a:pPr>
            <a:endParaRPr dirty="0"/>
          </a:p>
        </p:txBody>
      </p:sp>
      <p:pic>
        <p:nvPicPr>
          <p:cNvPr id="23" name="image.jpeg" descr="image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8174" y="1008303"/>
            <a:ext cx="3748593" cy="24918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Jiahui</dc:creator>
  <cp:lastModifiedBy>O365</cp:lastModifiedBy>
  <cp:revision>3</cp:revision>
  <dcterms:modified xsi:type="dcterms:W3CDTF">2023-07-24T19:51:02Z</dcterms:modified>
</cp:coreProperties>
</file>