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24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  <a:r>
              <a:t>Extravasation Injuries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8" y="235763"/>
            <a:ext cx="3714023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1" y="1859706"/>
            <a:ext cx="7674611" cy="21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3 year old child had IV contrast extravasate while having MRI scan.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is your definition of an extravasation injury 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the risk factors for extravasation injuries?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would your initial management plan be for the referring team?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would your management plan be on arrival and seeing the patient?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04" name="I. Goutos, L. K. Cogswell and H. Giele  Extravasation injuries: a review. Journal of Hand Surgery 2014. Vol. 39E(8) 808–818"/>
          <p:cNvSpPr txBox="1"/>
          <p:nvPr/>
        </p:nvSpPr>
        <p:spPr>
          <a:xfrm>
            <a:off x="4214776" y="5579542"/>
            <a:ext cx="7763952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I. Goutos, L. K. Cogswell and H. Giele  Extravasation injuries: a review. Journal of Hand Surgery 2014. Vol. 39E(8) 808–818</a:t>
            </a:r>
            <a:br/>
          </a:p>
          <a:p>
            <a:pPr defTabSz="457200">
              <a:spcBef>
                <a:spcPts val="1200"/>
              </a:spcBef>
              <a:defRPr b="1" sz="1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  <a:endParaRPr sz="1200"/>
          </a:p>
        </p:txBody>
      </p:sp>
      <p:pic>
        <p:nvPicPr>
          <p:cNvPr id="105" name="Screenshot 2023-07-08 at 17.35.28.png" descr="Screenshot 2023-07-08 at 17.35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6943" y="1303156"/>
            <a:ext cx="4152901" cy="400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08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0"/>
          <p:cNvSpPr txBox="1"/>
          <p:nvPr/>
        </p:nvSpPr>
        <p:spPr>
          <a:xfrm>
            <a:off x="125416" y="1725454"/>
            <a:ext cx="7674611" cy="155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A vesicant DNA binding chemotherapeutic agent extravasated 4hrs ago and resulted in the below injury.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your management options?</a:t>
            </a:r>
          </a:p>
        </p:txBody>
      </p:sp>
      <p:sp>
        <p:nvSpPr>
          <p:cNvPr id="112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13" name="I. Goutos, L. K. Cogswell and H. Giele  Extravasation injuries: a review. Journal of Hand Surgery 2014. Vol. 39E(8) 808–818"/>
          <p:cNvSpPr txBox="1"/>
          <p:nvPr/>
        </p:nvSpPr>
        <p:spPr>
          <a:xfrm>
            <a:off x="4163279" y="5553794"/>
            <a:ext cx="7763952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I. Goutos, L. K. Cogswell and H. Giele  Extravasation injuries: a review. Journal of Hand Surgery 2014. Vol. 39E(8) 808–818</a:t>
            </a:r>
            <a:br/>
          </a:p>
          <a:p>
            <a:pPr defTabSz="457200">
              <a:spcBef>
                <a:spcPts val="1200"/>
              </a:spcBef>
              <a:defRPr b="1" sz="1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  <a:endParaRPr sz="1200"/>
          </a:p>
        </p:txBody>
      </p:sp>
      <p:pic>
        <p:nvPicPr>
          <p:cNvPr id="114" name="Screenshot 2023-07-08 at 17.35.54.png" descr="Screenshot 2023-07-08 at 17.35.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4930" y="2137400"/>
            <a:ext cx="4191850" cy="322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107757" y="3165475"/>
            <a:ext cx="7676197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6D102F"/>
                </a:solidFill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</a:defRPr>
            </a:pPr>
            <a:r>
              <a:t>get in touch via the channels below:</a:t>
            </a:r>
          </a:p>
        </p:txBody>
      </p:sp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