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xtravasation Injuries"/>
          <p:cNvSpPr txBox="1"/>
          <p:nvPr/>
        </p:nvSpPr>
        <p:spPr>
          <a:xfrm>
            <a:off x="1107757" y="2811462"/>
            <a:ext cx="7676198" cy="1223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4000">
                <a:solidFill>
                  <a:srgbClr val="6D102F"/>
                </a:solidFill>
              </a:defRPr>
            </a:lvl1pPr>
          </a:lstStyle>
          <a:p>
            <a:pPr/>
            <a:r>
              <a:t>Extravasation Injuries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7" y="3463182"/>
            <a:ext cx="7676198" cy="44297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/>
          </a:p>
          <a:p>
            <a:pPr marL="240631" indent="-240631">
              <a:buSzPct val="100000"/>
              <a:buAutoNum type="arabicPeriod" startAt="1"/>
            </a:pPr>
            <a:r>
              <a:t>Recognise signs of extravasation injuries</a:t>
            </a:r>
          </a:p>
          <a:p>
            <a:pPr marL="240631" indent="-240631">
              <a:buSzPct val="100000"/>
              <a:buAutoNum type="arabicPeriod" startAt="1"/>
            </a:pPr>
            <a:r>
              <a:t>Understand the properties of agents to be aware of when considering prognosis of injury</a:t>
            </a:r>
          </a:p>
          <a:p>
            <a:pPr marL="240631" indent="-240631">
              <a:buSzPct val="100000"/>
              <a:buAutoNum type="arabicPeriod" startAt="1"/>
            </a:pPr>
            <a:r>
              <a:t>Recognise the early management of extravasation injuries</a:t>
            </a:r>
          </a:p>
          <a:p>
            <a:pPr/>
          </a:p>
          <a:p>
            <a:pPr>
              <a:defRPr b="1" sz="2900">
                <a:solidFill>
                  <a:srgbClr val="575958"/>
                </a:solidFill>
              </a:defRPr>
            </a:pPr>
          </a:p>
          <a:p>
            <a:pPr>
              <a:defRPr b="1" sz="2900">
                <a:solidFill>
                  <a:srgbClr val="575958"/>
                </a:solidFill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8"/>
            <a:ext cx="3748594" cy="24918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