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ecrotising Fasciitis"/>
          <p:cNvSpPr txBox="1"/>
          <p:nvPr/>
        </p:nvSpPr>
        <p:spPr>
          <a:xfrm>
            <a:off x="1107757" y="2811462"/>
            <a:ext cx="7676198" cy="6016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>
                <a:solidFill>
                  <a:srgbClr val="6D102F"/>
                </a:solidFill>
              </a:defRPr>
            </a:lvl1pPr>
          </a:lstStyle>
          <a:p>
            <a:pPr/>
            <a:r>
              <a:t>Necrotising Fasciitis</a:t>
            </a:r>
          </a:p>
        </p:txBody>
      </p:sp>
      <p:pic>
        <p:nvPicPr>
          <p:cNvPr id="21" name="image.jpeg" descr="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Objectives…"/>
          <p:cNvSpPr txBox="1"/>
          <p:nvPr/>
        </p:nvSpPr>
        <p:spPr>
          <a:xfrm>
            <a:off x="1107757" y="3463182"/>
            <a:ext cx="7676198" cy="35534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900">
                <a:solidFill>
                  <a:srgbClr val="575958"/>
                </a:solidFill>
              </a:defRPr>
            </a:pPr>
          </a:p>
          <a:p>
            <a:pPr>
              <a:defRPr b="1" sz="2900">
                <a:solidFill>
                  <a:srgbClr val="575958"/>
                </a:solidFill>
              </a:defRPr>
            </a:pPr>
            <a:r>
              <a:t>Objectives</a:t>
            </a:r>
          </a:p>
          <a:p>
            <a:pPr>
              <a:defRPr b="1" sz="2900">
                <a:solidFill>
                  <a:srgbClr val="575958"/>
                </a:solidFill>
              </a:defRPr>
            </a:pPr>
          </a:p>
          <a:p>
            <a:pPr/>
          </a:p>
          <a:p>
            <a:pPr marL="240631" indent="-240631">
              <a:buSzPct val="100000"/>
              <a:buAutoNum type="arabicPeriod" startAt="1"/>
            </a:pPr>
            <a:r>
              <a:t>Recognise signs of necrotising fasciitis, its staging and management</a:t>
            </a:r>
          </a:p>
          <a:p>
            <a:pPr/>
          </a:p>
          <a:p>
            <a:pPr>
              <a:defRPr b="1" sz="2900">
                <a:solidFill>
                  <a:srgbClr val="575958"/>
                </a:solidFill>
              </a:defRPr>
            </a:pPr>
          </a:p>
          <a:p>
            <a:pPr>
              <a:defRPr b="1" sz="2900">
                <a:solidFill>
                  <a:srgbClr val="575958"/>
                </a:solidFill>
              </a:defRPr>
            </a:pPr>
          </a:p>
        </p:txBody>
      </p:sp>
      <p:pic>
        <p:nvPicPr>
          <p:cNvPr id="23" name="image.jpeg" descr="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37279" y="224078"/>
            <a:ext cx="3748594" cy="24918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