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eprosy"/>
          <p:cNvSpPr txBox="1"/>
          <p:nvPr/>
        </p:nvSpPr>
        <p:spPr>
          <a:xfrm>
            <a:off x="1107757" y="2811462"/>
            <a:ext cx="7676198" cy="1223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Leprosy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3553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Recognise signs of leprosy and its management</a:t>
            </a:r>
          </a:p>
          <a:p>
            <a:pPr/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8"/>
            <a:ext cx="3748594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