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19235A-398E-E843-9CAB-E47219B6B996}" v="24" dt="2023-07-13T08:05:48.850"/>
  </p1510:revLst>
</p1510:revInfo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235</Words>
  <Application>Microsoft Macintosh PowerPoint</Application>
  <PresentationFormat>Widescreen</PresentationFormat>
  <Paragraphs>43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Simon Parker</cp:lastModifiedBy>
  <cp:revision>13</cp:revision>
  <dcterms:modified xsi:type="dcterms:W3CDTF">2023-07-13T09:00:14Z</dcterms:modified>
  <cp:category/>
</cp:coreProperties>
</file>