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4.1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Flexor sheath and hand infections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98458"/>
            <a:ext cx="100679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Understand the range of </a:t>
            </a:r>
            <a:r>
              <a:rPr lang="en-GB" sz="2000" dirty="0">
                <a:solidFill>
                  <a:srgbClr val="000000"/>
                </a:solidFill>
              </a:rPr>
              <a:t>presentations for infection of the hand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Appreciate hand anatomy and its relevance to infection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Know </a:t>
            </a:r>
            <a:r>
              <a:rPr lang="en-GB" altLang="en-US" sz="2000" dirty="0" err="1">
                <a:solidFill>
                  <a:srgbClr val="000000"/>
                </a:solidFill>
              </a:rPr>
              <a:t>Kanaval’s</a:t>
            </a:r>
            <a:r>
              <a:rPr lang="en-GB" altLang="en-US" sz="2000" dirty="0">
                <a:solidFill>
                  <a:srgbClr val="000000"/>
                </a:solidFill>
              </a:rPr>
              <a:t> signs in the diagnosis of flexor sheath infection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Be clear about the surgical approach to management of flexor sheath infection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48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2023-07-13T07:41:34Z</dcterms:modified>
  <cp:category/>
</cp:coreProperties>
</file>