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B2FCB-289B-8C47-8338-392D720725F4}" v="15" dt="2023-07-13T09:16:23.923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267</Words>
  <Application>Microsoft Macintosh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Simon Parker</cp:lastModifiedBy>
  <cp:revision>13</cp:revision>
  <dcterms:modified xsi:type="dcterms:W3CDTF">2023-07-13T09:18:31Z</dcterms:modified>
  <cp:category/>
</cp:coreProperties>
</file>