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6D102F"/>
                </a:solidFill>
              </a:rPr>
              <a:t>Module 4.2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Bites: humans and animals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Appreciate the management differences for common bites (i.e. human, dog, cat)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Understand the important of early appropriate management and the potential sequelae of bite injury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40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2023-07-13T07:44:46Z</dcterms:modified>
  <cp:category/>
</cp:coreProperties>
</file>