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09BDE-F7B3-BA4D-89DA-8F0FAE91781C}" v="29" dt="2023-07-13T09:38:40.71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263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2023-07-13T09:41:01Z</dcterms:modified>
  <cp:category/>
</cp:coreProperties>
</file>