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4.3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Acute and chronic osteomyelitis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698458"/>
            <a:ext cx="100679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Recognise osteomyelitis as a surgical problem</a:t>
            </a: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Describe the </a:t>
            </a:r>
            <a:r>
              <a:rPr lang="en-GB" altLang="en-US" sz="2000" dirty="0" err="1">
                <a:solidFill>
                  <a:srgbClr val="000000"/>
                </a:solidFill>
              </a:rPr>
              <a:t>Cierny-Mader</a:t>
            </a:r>
            <a:r>
              <a:rPr lang="en-GB" altLang="en-US" sz="2000" dirty="0">
                <a:solidFill>
                  <a:srgbClr val="000000"/>
                </a:solidFill>
              </a:rPr>
              <a:t> classification</a:t>
            </a: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000000"/>
                </a:solidFill>
              </a:rPr>
              <a:t>Describe a methodical approach and principles of surgical management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26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2023-07-13T07:46:29Z</dcterms:modified>
  <cp:category/>
</cp:coreProperties>
</file>