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2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4.3</a:t>
            </a: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Acute and chronic osteomyelitis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698458"/>
            <a:ext cx="1006792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altLang="en-US" sz="2000" dirty="0">
                <a:solidFill>
                  <a:srgbClr val="000000"/>
                </a:solidFill>
              </a:rPr>
              <a:t>Recognise osteomyelitis as a surgical problem</a:t>
            </a:r>
          </a:p>
          <a:p>
            <a:pPr marL="457200" indent="-457200" eaLnBrk="1" hangingPunct="1">
              <a:buAutoNum type="arabicPeriod"/>
            </a:pPr>
            <a:r>
              <a:rPr lang="en-GB" altLang="en-US" sz="2000" dirty="0">
                <a:solidFill>
                  <a:srgbClr val="000000"/>
                </a:solidFill>
              </a:rPr>
              <a:t>Describe the </a:t>
            </a:r>
            <a:r>
              <a:rPr lang="en-GB" altLang="en-US" sz="2000" dirty="0" err="1">
                <a:solidFill>
                  <a:srgbClr val="000000"/>
                </a:solidFill>
              </a:rPr>
              <a:t>Cierny-Mader</a:t>
            </a:r>
            <a:r>
              <a:rPr lang="en-GB" altLang="en-US" sz="2000" dirty="0">
                <a:solidFill>
                  <a:srgbClr val="000000"/>
                </a:solidFill>
              </a:rPr>
              <a:t> classification</a:t>
            </a:r>
          </a:p>
          <a:p>
            <a:pPr marL="457200" indent="-457200" eaLnBrk="1" hangingPunct="1">
              <a:buAutoNum type="arabicPeriod"/>
            </a:pPr>
            <a:r>
              <a:rPr lang="en-GB" altLang="en-US" sz="2000" dirty="0">
                <a:solidFill>
                  <a:srgbClr val="000000"/>
                </a:solidFill>
              </a:rPr>
              <a:t>Describe a methodical approach and principles of surgical management</a:t>
            </a:r>
            <a:endParaRPr lang="en-GB" altLang="en-US" sz="2000" dirty="0">
              <a:solidFill>
                <a:srgbClr val="57595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26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Simon Parker</cp:lastModifiedBy>
  <cp:revision>14</cp:revision>
  <dcterms:modified xsi:type="dcterms:W3CDTF">2023-07-13T07:46:29Z</dcterms:modified>
  <cp:category/>
</cp:coreProperties>
</file>