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4.6</a:t>
            </a:r>
          </a:p>
          <a:p>
            <a:pPr algn="r"/>
            <a:r>
              <a:rPr lang="en-GB" altLang="en-US" sz="3200" b="1">
                <a:solidFill>
                  <a:srgbClr val="6D102F"/>
                </a:solidFill>
              </a:rPr>
              <a:t>Benign tumours of the hand and upper limb</a:t>
            </a:r>
            <a:endParaRPr lang="en-GB" altLang="en-US" sz="32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common benign tumours of the hand and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assessment of a patient who presents with a lump in the hand or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management options for the common benign tumours of the hand and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Compare and contrast benign and malignant tumours of the hand and wrist.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575958"/>
                </a:solidFill>
              </a:rPr>
              <a:t>July </a:t>
            </a:r>
            <a:r>
              <a:rPr lang="en-GB" altLang="en-US" sz="1600" dirty="0">
                <a:solidFill>
                  <a:srgbClr val="575958"/>
                </a:solidFill>
              </a:rPr>
              <a:t>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69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13</cp:revision>
  <dcterms:created xsi:type="dcterms:W3CDTF">2022-12-20T10:35:56Z</dcterms:created>
  <dcterms:modified xsi:type="dcterms:W3CDTF">2023-07-22T18:52:55Z</dcterms:modified>
</cp:coreProperties>
</file>