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4ABC-31E8-E2E3-F434-412A59116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2BFD5-4477-2CD6-F9EE-CAD2DFDEE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179A8-0626-8EDA-7CBC-598AE84EB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322A-4024-1F85-FA3F-BAEFD504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DA694-0753-00BF-5FCC-3186D245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2E1E-AD40-9800-4B46-ED374481B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6BF6BB-1271-AD51-74EE-6383E07C1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D435D-B66F-10FD-3D73-F7AA9F7C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8305-C7E4-3B1E-D495-65DF19D4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27B-6497-AB07-4F2D-C72DB6D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3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3D613-E204-2E65-9A7F-65B6D9A62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35E144-944C-62AC-6922-CC7281A89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47585-52FE-F95D-94FA-4946001D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286A7-1520-5975-FD9D-0B3C259B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C9E-7829-DF6A-D003-D22383590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73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069BD-FA3E-34DA-9E1C-F4DD2F2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7640-5280-B808-DE7A-94C887A22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83B3-6E6B-EDD9-C417-30AEF08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0EF55-90F7-23E3-A670-CDBA68878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8CF0-61FB-C69C-7536-631A4B51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F16C2-248F-1841-7DB7-0A8ADD14D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9FBEB-B30C-0B0C-EACE-C61B34691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DA84E-55D4-4CCA-20DF-D278E53E5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4E681-9693-A7ED-A2DE-81F022A3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8E583E-D3B8-7FAD-B657-C4BC0076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7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C3CB2-7C57-9390-E545-9A68B0BB9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4AAEF-D479-1F61-3A88-A68FBB67F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386121-6CD9-7C6C-5B37-24D3B81AC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D5B6A-1518-F9D1-0BAD-B6E5C5CE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3D661-AFEB-3FB0-3206-BCB38B01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93933-7EB0-705F-D454-88FA832C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214D3-8A4B-B7D3-2BB4-B3309AC21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D61FB-2A29-F007-6775-4C6CA5937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16206-BC7C-7AB8-20BD-1E66D9DBB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1B918A-4429-20A1-F8CB-5538041FA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483EA-2CDB-9CF1-E11F-7CC42402F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05FA1-FB40-5A40-C490-275CA422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50061E-A3C4-C701-81AA-0B07C21B3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E4DF0-EA7D-F157-7B9F-C1C73A3F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2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907C1-049A-74BE-10C5-4C7A096A0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8DF44-896E-327C-7737-DF539973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FC01F-9554-36F3-18CF-B972D556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DCC4A-DB1D-400E-FBD7-2E81A20AA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41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608395-1E4E-F64C-A26C-42727CFB6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73A178-D8B5-F195-9E85-4327538B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664BC-C767-F83E-0BA5-35B176ECE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5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751B-464D-5F1C-87A0-46E9E3C6A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A883C-0434-A82E-DDF9-B87DE2432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30770B-FD83-6FDD-5956-E0795E69F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5618DE-5181-2874-8F44-4E55A0F2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6028F-EDF8-531F-413E-5574F937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884716-52E0-BBD3-9D8B-39C578906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09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EDBBB-4D62-1C93-B84A-064F60A4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D5973A-14E4-DF52-563B-56A1D19CA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149E97-A45B-54D9-A426-0B8D7C4F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209F8-5002-9CBD-B077-B339A801C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FD5A89-83D6-C6C5-C5AF-51A845DB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54C37-CB19-EA54-77B2-EC28AE2F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9F061-CDDB-7C72-7A4F-BA455110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04AD3-9BD8-121C-CE3F-5CF760E7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4529B-DA4F-D8EF-FCEE-A3A6495074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04C0-E0B1-498A-A404-4880696D0C89}" type="datetimeFigureOut">
              <a:rPr lang="en-GB" smtClean="0"/>
              <a:t>22/07/2023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EC7E-15FE-1E46-AC4F-7C7B6023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4F42-0CD5-51E6-B44D-F989D189E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89DE-FDB6-4042-A77D-1F9A801492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3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0593735F-5D9D-4D5D-4DCB-CC268089F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116" y="567059"/>
            <a:ext cx="7767637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4.7</a:t>
            </a:r>
          </a:p>
          <a:p>
            <a:pPr algn="r"/>
            <a:r>
              <a:rPr lang="en-GB" altLang="en-US" sz="3200" b="1" dirty="0">
                <a:solidFill>
                  <a:srgbClr val="6D102F"/>
                </a:solidFill>
              </a:rPr>
              <a:t>Malignant tumours of the hand and upper limb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44C92F35-2731-3529-006B-99ED3A6B9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99752FFD-00E8-C200-68AD-D3DC78F3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7" y="2536343"/>
            <a:ext cx="10215563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4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common malignant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Describe the assessment of a patient who presents with a lump in the hand or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Discuss the management options for the common malignant tumours of the hand and wrist.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Compare and contrast benign and malignant tumours of the hand and wrist.</a:t>
            </a:r>
          </a:p>
        </p:txBody>
      </p:sp>
      <p:sp>
        <p:nvSpPr>
          <p:cNvPr id="3078" name="TextBox 12">
            <a:extLst>
              <a:ext uri="{FF2B5EF4-FFF2-40B4-BE49-F238E27FC236}">
                <a16:creationId xmlns:a16="http://schemas.microsoft.com/office/drawing/2014/main" id="{A49C8969-1073-2F3A-89D0-77F40797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6223000"/>
            <a:ext cx="77676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solidFill>
                  <a:srgbClr val="575958"/>
                </a:solidFill>
              </a:rPr>
              <a:t>July 2023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69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Owers</dc:creator>
  <cp:lastModifiedBy>George Hourston</cp:lastModifiedBy>
  <cp:revision>13</cp:revision>
  <dcterms:created xsi:type="dcterms:W3CDTF">2022-12-20T10:35:56Z</dcterms:created>
  <dcterms:modified xsi:type="dcterms:W3CDTF">2023-07-22T18:52:42Z</dcterms:modified>
</cp:coreProperties>
</file>