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85158" autoAdjust="0"/>
  </p:normalViewPr>
  <p:slideViewPr>
    <p:cSldViewPr snapToGrid="0" snapToObjects="1">
      <p:cViewPr varScale="1">
        <p:scale>
          <a:sx n="94" d="100"/>
          <a:sy n="9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608</Words>
  <Application>Microsoft Office PowerPoint</Application>
  <PresentationFormat>Widescreen</PresentationFormat>
  <Paragraphs>73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interfaceregular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O365</cp:lastModifiedBy>
  <cp:revision>58</cp:revision>
  <dcterms:modified xsi:type="dcterms:W3CDTF">2023-07-24T22:48:53Z</dcterms:modified>
  <cp:category/>
</cp:coreProperties>
</file>