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7" y="2811462"/>
            <a:ext cx="7676198" cy="1223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>
                <a:solidFill>
                  <a:srgbClr val="6D102F"/>
                </a:solidFill>
              </a:defRPr>
            </a:lvl1pPr>
          </a:lstStyle>
          <a:p>
            <a:pPr/>
            <a:r>
              <a:t>Thumb Arthritis inc. CMCJ 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7" y="3463182"/>
            <a:ext cx="7676198" cy="3845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/>
          </a:p>
          <a:p>
            <a:pPr marL="240631" indent="-240631">
              <a:buSzPct val="100000"/>
              <a:buAutoNum type="arabicPeriod" startAt="1"/>
            </a:pPr>
            <a:r>
              <a:t>Recognise the signs and symptoms of arthritis of the base of the thumb, relevant investigations and treatment options</a:t>
            </a:r>
          </a:p>
          <a:p>
            <a:pPr/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8"/>
            <a:ext cx="3748594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