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5.10 – Finger arthritis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pathophysiology behind arthritis affecting the small joints of the hand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investigation and management (surgical vs non-surgical) options for arthritis of the small joints of the hand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indications for arthroplasty </a:t>
            </a: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and arthrodesis</a:t>
            </a: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47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22</cp:revision>
  <dcterms:modified xsi:type="dcterms:W3CDTF">2023-11-26T19:12:40Z</dcterms:modified>
  <cp:category/>
</cp:coreProperties>
</file>