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5.11 – Rheumatoid arthritis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pathophysiology and stages of rheumatoid joint involvement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goals of treatment including preserving and restoring function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Understanding tendon ruptures including single or multiple flexor and extensor tendon ruptures and operative methods 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available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joint deformities in rheumatoid arthritis and the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treatment options </a:t>
            </a: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54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23</cp:revision>
  <dcterms:modified xsi:type="dcterms:W3CDTF">2023-11-26T19:14:16Z</dcterms:modified>
  <cp:category/>
</cp:coreProperties>
</file>