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16/11/2023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5.2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Phalangeal fractures and dislocations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Describe the anatomy of the fingers.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common fracture patterns involving the phalanges and deforming forces.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Outline the assessment of the patient with phalangeal fracture or dislocation.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management options for phalangeal fractures and dislocations.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/>
              <a:t>Briefly outline the principles of rehabilitation for patients with phalangeal injuries.</a:t>
            </a:r>
            <a:endParaRPr lang="en-GB" sz="2000" dirty="0"/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July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61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15</cp:revision>
  <dcterms:created xsi:type="dcterms:W3CDTF">2022-12-20T10:35:56Z</dcterms:created>
  <dcterms:modified xsi:type="dcterms:W3CDTF">2023-11-16T18:45:28Z</dcterms:modified>
</cp:coreProperties>
</file>