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98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5.3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Metacarpal fractures and dislocations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July 2023</a:t>
            </a: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9FDDBCBD-8243-3049-A5BD-2C187C1AA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anatomy of the metacarpals.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common fracture patterns involving the metacarpals and deforming forces.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Outline the assessment of the patient with metacarpal fracture or dislocation.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management options for metacarpal fractures and dislocations.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Briefly outline the principles of rehabilitation for patients with metacarpal injuries.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61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15</cp:revision>
  <dcterms:created xsi:type="dcterms:W3CDTF">2022-12-20T10:35:56Z</dcterms:created>
  <dcterms:modified xsi:type="dcterms:W3CDTF">2023-11-16T18:48:23Z</dcterms:modified>
</cp:coreProperties>
</file>