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C7893E-89E5-5344-A874-B0BB63FB0282}" v="23" dt="2023-10-29T04:13:10.488"/>
  </p1510:revLst>
</p1510:revInfo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 Parker" userId="d0d90ed22a84351a" providerId="LiveId" clId="{81C7893E-89E5-5344-A874-B0BB63FB0282}"/>
    <pc:docChg chg="custSel modSld">
      <pc:chgData name="Simon Parker" userId="d0d90ed22a84351a" providerId="LiveId" clId="{81C7893E-89E5-5344-A874-B0BB63FB0282}" dt="2023-10-29T04:13:53.947" v="1441" actId="20577"/>
      <pc:docMkLst>
        <pc:docMk/>
      </pc:docMkLst>
      <pc:sldChg chg="addSp delSp modSp mod">
        <pc:chgData name="Simon Parker" userId="d0d90ed22a84351a" providerId="LiveId" clId="{81C7893E-89E5-5344-A874-B0BB63FB0282}" dt="2023-10-29T03:46:33.998" v="558" actId="20577"/>
        <pc:sldMkLst>
          <pc:docMk/>
          <pc:sldMk cId="0" sldId="257"/>
        </pc:sldMkLst>
        <pc:spChg chg="mod">
          <ac:chgData name="Simon Parker" userId="d0d90ed22a84351a" providerId="LiveId" clId="{81C7893E-89E5-5344-A874-B0BB63FB0282}" dt="2023-10-29T03:46:33.998" v="558" actId="20577"/>
          <ac:spMkLst>
            <pc:docMk/>
            <pc:sldMk cId="0" sldId="257"/>
            <ac:spMk id="4102" creationId="{6014E09F-F9ED-43D1-0381-9E004D1323BB}"/>
          </ac:spMkLst>
        </pc:spChg>
        <pc:picChg chg="add mod">
          <ac:chgData name="Simon Parker" userId="d0d90ed22a84351a" providerId="LiveId" clId="{81C7893E-89E5-5344-A874-B0BB63FB0282}" dt="2023-10-29T03:43:34.760" v="31" actId="14100"/>
          <ac:picMkLst>
            <pc:docMk/>
            <pc:sldMk cId="0" sldId="257"/>
            <ac:picMk id="2" creationId="{344550E6-479B-D2EA-7B95-CBA67D8102AD}"/>
          </ac:picMkLst>
        </pc:picChg>
        <pc:picChg chg="del">
          <ac:chgData name="Simon Parker" userId="d0d90ed22a84351a" providerId="LiveId" clId="{81C7893E-89E5-5344-A874-B0BB63FB0282}" dt="2023-10-29T03:40:58.572" v="15" actId="478"/>
          <ac:picMkLst>
            <pc:docMk/>
            <pc:sldMk cId="0" sldId="257"/>
            <ac:picMk id="1026" creationId="{BD858118-0AEA-1CEE-C459-546165668C02}"/>
          </ac:picMkLst>
        </pc:picChg>
      </pc:sldChg>
      <pc:sldChg chg="modSp mod">
        <pc:chgData name="Simon Parker" userId="d0d90ed22a84351a" providerId="LiveId" clId="{81C7893E-89E5-5344-A874-B0BB63FB0282}" dt="2023-10-29T03:40:53.896" v="14" actId="20577"/>
        <pc:sldMkLst>
          <pc:docMk/>
          <pc:sldMk cId="0" sldId="260"/>
        </pc:sldMkLst>
        <pc:spChg chg="mod">
          <ac:chgData name="Simon Parker" userId="d0d90ed22a84351a" providerId="LiveId" clId="{81C7893E-89E5-5344-A874-B0BB63FB0282}" dt="2023-10-29T03:40:53.896" v="14" actId="20577"/>
          <ac:spMkLst>
            <pc:docMk/>
            <pc:sldMk cId="0" sldId="260"/>
            <ac:spMk id="14339" creationId="{D379298C-2832-C528-55BD-45AFEF439621}"/>
          </ac:spMkLst>
        </pc:spChg>
      </pc:sldChg>
      <pc:sldChg chg="addSp delSp modSp mod">
        <pc:chgData name="Simon Parker" userId="d0d90ed22a84351a" providerId="LiveId" clId="{81C7893E-89E5-5344-A874-B0BB63FB0282}" dt="2023-10-29T04:05:20.147" v="1201" actId="404"/>
        <pc:sldMkLst>
          <pc:docMk/>
          <pc:sldMk cId="2060280127" sldId="261"/>
        </pc:sldMkLst>
        <pc:spChg chg="mod">
          <ac:chgData name="Simon Parker" userId="d0d90ed22a84351a" providerId="LiveId" clId="{81C7893E-89E5-5344-A874-B0BB63FB0282}" dt="2023-10-29T04:05:20.147" v="1201" actId="404"/>
          <ac:spMkLst>
            <pc:docMk/>
            <pc:sldMk cId="2060280127" sldId="261"/>
            <ac:spMk id="4102" creationId="{6014E09F-F9ED-43D1-0381-9E004D1323BB}"/>
          </ac:spMkLst>
        </pc:spChg>
        <pc:picChg chg="add mod">
          <ac:chgData name="Simon Parker" userId="d0d90ed22a84351a" providerId="LiveId" clId="{81C7893E-89E5-5344-A874-B0BB63FB0282}" dt="2023-10-29T03:58:27.513" v="561" actId="1076"/>
          <ac:picMkLst>
            <pc:docMk/>
            <pc:sldMk cId="2060280127" sldId="261"/>
            <ac:picMk id="2" creationId="{27464DAA-27B7-5D78-091F-54E7BE01A786}"/>
          </ac:picMkLst>
        </pc:picChg>
        <pc:picChg chg="del">
          <ac:chgData name="Simon Parker" userId="d0d90ed22a84351a" providerId="LiveId" clId="{81C7893E-89E5-5344-A874-B0BB63FB0282}" dt="2023-10-29T03:41:12.027" v="20" actId="478"/>
          <ac:picMkLst>
            <pc:docMk/>
            <pc:sldMk cId="2060280127" sldId="261"/>
            <ac:picMk id="2050" creationId="{BB3F120D-FC96-3CB3-863D-0E77242065ED}"/>
          </ac:picMkLst>
        </pc:picChg>
      </pc:sldChg>
      <pc:sldChg chg="addSp delSp modSp mod">
        <pc:chgData name="Simon Parker" userId="d0d90ed22a84351a" providerId="LiveId" clId="{81C7893E-89E5-5344-A874-B0BB63FB0282}" dt="2023-10-29T04:13:53.947" v="1441" actId="20577"/>
        <pc:sldMkLst>
          <pc:docMk/>
          <pc:sldMk cId="1194939555" sldId="262"/>
        </pc:sldMkLst>
        <pc:spChg chg="mod">
          <ac:chgData name="Simon Parker" userId="d0d90ed22a84351a" providerId="LiveId" clId="{81C7893E-89E5-5344-A874-B0BB63FB0282}" dt="2023-10-29T04:13:53.947" v="1441" actId="20577"/>
          <ac:spMkLst>
            <pc:docMk/>
            <pc:sldMk cId="1194939555" sldId="262"/>
            <ac:spMk id="4102" creationId="{6014E09F-F9ED-43D1-0381-9E004D1323BB}"/>
          </ac:spMkLst>
        </pc:spChg>
        <pc:picChg chg="add del">
          <ac:chgData name="Simon Parker" userId="d0d90ed22a84351a" providerId="LiveId" clId="{81C7893E-89E5-5344-A874-B0BB63FB0282}" dt="2023-10-29T04:11:41.080" v="1203" actId="478"/>
          <ac:picMkLst>
            <pc:docMk/>
            <pc:sldMk cId="1194939555" sldId="262"/>
            <ac:picMk id="2" creationId="{85EF1288-E250-4245-2628-AD6E2A298B24}"/>
          </ac:picMkLst>
        </pc:picChg>
        <pc:picChg chg="del">
          <ac:chgData name="Simon Parker" userId="d0d90ed22a84351a" providerId="LiveId" clId="{81C7893E-89E5-5344-A874-B0BB63FB0282}" dt="2023-10-29T03:41:25.071" v="24" actId="478"/>
          <ac:picMkLst>
            <pc:docMk/>
            <pc:sldMk cId="1194939555" sldId="262"/>
            <ac:picMk id="3074" creationId="{4390AAAC-BE66-0AC7-2B19-0A8F38CA3A58}"/>
          </ac:picMkLst>
        </pc:picChg>
        <pc:picChg chg="add mod">
          <ac:chgData name="Simon Parker" userId="d0d90ed22a84351a" providerId="LiveId" clId="{81C7893E-89E5-5344-A874-B0BB63FB0282}" dt="2023-10-29T04:13:10.488" v="1354" actId="732"/>
          <ac:picMkLst>
            <pc:docMk/>
            <pc:sldMk cId="1194939555" sldId="262"/>
            <ac:picMk id="3076" creationId="{77491C5F-043A-0071-5FD0-BFF6506721F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</TotalTime>
  <Words>234</Words>
  <Application>Microsoft Macintosh PowerPoint</Application>
  <PresentationFormat>Widescreen</PresentationFormat>
  <Paragraphs>37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 a Presentation</dc:title>
  <dc:subject/>
  <dc:creator>Orians, A.J.</dc:creator>
  <cp:keywords/>
  <dc:description/>
  <cp:lastModifiedBy>Simon Parker</cp:lastModifiedBy>
  <cp:revision>13</cp:revision>
  <dcterms:modified xsi:type="dcterms:W3CDTF">2023-10-29T04:14:01Z</dcterms:modified>
  <cp:category/>
</cp:coreProperties>
</file>