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516DE531-997A-A34A-BC68-4ADE886DE1AF}"/>
    <pc:docChg chg="modSld">
      <pc:chgData name="Simon Parker" userId="d0d90ed22a84351a" providerId="LiveId" clId="{516DE531-997A-A34A-BC68-4ADE886DE1AF}" dt="2023-10-29T03:42:10.648" v="27" actId="20577"/>
      <pc:docMkLst>
        <pc:docMk/>
      </pc:docMkLst>
      <pc:sldChg chg="modSp mod">
        <pc:chgData name="Simon Parker" userId="d0d90ed22a84351a" providerId="LiveId" clId="{516DE531-997A-A34A-BC68-4ADE886DE1AF}" dt="2023-10-29T03:42:10.648" v="27" actId="20577"/>
        <pc:sldMkLst>
          <pc:docMk/>
          <pc:sldMk cId="0" sldId="256"/>
        </pc:sldMkLst>
        <pc:spChg chg="mod">
          <ac:chgData name="Simon Parker" userId="d0d90ed22a84351a" providerId="LiveId" clId="{516DE531-997A-A34A-BC68-4ADE886DE1AF}" dt="2023-10-24T22:20:11.229" v="14" actId="20577"/>
          <ac:spMkLst>
            <pc:docMk/>
            <pc:sldMk cId="0" sldId="256"/>
            <ac:spMk id="3074" creationId="{D5604528-182A-7D2C-9933-E4AB3C3495B5}"/>
          </ac:spMkLst>
        </pc:spChg>
        <pc:spChg chg="mod">
          <ac:chgData name="Simon Parker" userId="d0d90ed22a84351a" providerId="LiveId" clId="{516DE531-997A-A34A-BC68-4ADE886DE1AF}" dt="2023-10-29T03:42:10.648" v="2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5.4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Stiffness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Describe key differences in the anatomy of the MCPJ and PIPJ and the implications with regard to joint stiffness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Discuss different causes of digital stiffness and how they may be differentiated on examination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Demonstrate the safe position of hand immobilisation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Discuss intra-operative and post-operative strategies that may be employed to minimise subsequent stiffness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57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2023-10-29T03:42:20Z</dcterms:modified>
  <cp:category/>
</cp:coreProperties>
</file>