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A0DB5-8FB9-DB46-A8D1-93EA6D43D6C8}" v="21" dt="2023-11-06T04:38:41.578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3DCA0DB5-8FB9-DB46-A8D1-93EA6D43D6C8}"/>
    <pc:docChg chg="custSel modSld">
      <pc:chgData name="Simon Parker" userId="d0d90ed22a84351a" providerId="LiveId" clId="{3DCA0DB5-8FB9-DB46-A8D1-93EA6D43D6C8}" dt="2023-11-06T04:59:49.764" v="1760" actId="20577"/>
      <pc:docMkLst>
        <pc:docMk/>
      </pc:docMkLst>
      <pc:sldChg chg="addSp delSp modSp mod">
        <pc:chgData name="Simon Parker" userId="d0d90ed22a84351a" providerId="LiveId" clId="{3DCA0DB5-8FB9-DB46-A8D1-93EA6D43D6C8}" dt="2023-11-06T03:53:47.903" v="625" actId="20577"/>
        <pc:sldMkLst>
          <pc:docMk/>
          <pc:sldMk cId="0" sldId="257"/>
        </pc:sldMkLst>
        <pc:spChg chg="mod">
          <ac:chgData name="Simon Parker" userId="d0d90ed22a84351a" providerId="LiveId" clId="{3DCA0DB5-8FB9-DB46-A8D1-93EA6D43D6C8}" dt="2023-11-06T03:53:47.903" v="625" actId="20577"/>
          <ac:spMkLst>
            <pc:docMk/>
            <pc:sldMk cId="0" sldId="257"/>
            <ac:spMk id="4102" creationId="{6014E09F-F9ED-43D1-0381-9E004D1323BB}"/>
          </ac:spMkLst>
        </pc:spChg>
        <pc:picChg chg="del">
          <ac:chgData name="Simon Parker" userId="d0d90ed22a84351a" providerId="LiveId" clId="{3DCA0DB5-8FB9-DB46-A8D1-93EA6D43D6C8}" dt="2023-10-31T02:40:19.091" v="34" actId="478"/>
          <ac:picMkLst>
            <pc:docMk/>
            <pc:sldMk cId="0" sldId="257"/>
            <ac:picMk id="3" creationId="{559516AC-79F9-F336-8326-BD4060E8FFAE}"/>
          </ac:picMkLst>
        </pc:picChg>
        <pc:picChg chg="add mod">
          <ac:chgData name="Simon Parker" userId="d0d90ed22a84351a" providerId="LiveId" clId="{3DCA0DB5-8FB9-DB46-A8D1-93EA6D43D6C8}" dt="2023-11-06T03:45:32.984" v="53" actId="1076"/>
          <ac:picMkLst>
            <pc:docMk/>
            <pc:sldMk cId="0" sldId="257"/>
            <ac:picMk id="1026" creationId="{9B6C2C08-0993-0B66-A0EA-3FD00D5B2E4B}"/>
          </ac:picMkLst>
        </pc:picChg>
      </pc:sldChg>
      <pc:sldChg chg="modSp mod">
        <pc:chgData name="Simon Parker" userId="d0d90ed22a84351a" providerId="LiveId" clId="{3DCA0DB5-8FB9-DB46-A8D1-93EA6D43D6C8}" dt="2023-10-31T02:39:16.139" v="33" actId="20577"/>
        <pc:sldMkLst>
          <pc:docMk/>
          <pc:sldMk cId="0" sldId="260"/>
        </pc:sldMkLst>
        <pc:spChg chg="mod">
          <ac:chgData name="Simon Parker" userId="d0d90ed22a84351a" providerId="LiveId" clId="{3DCA0DB5-8FB9-DB46-A8D1-93EA6D43D6C8}" dt="2023-10-31T02:39:16.139" v="33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mod">
        <pc:chgData name="Simon Parker" userId="d0d90ed22a84351a" providerId="LiveId" clId="{3DCA0DB5-8FB9-DB46-A8D1-93EA6D43D6C8}" dt="2023-11-06T04:17:41.689" v="1245" actId="313"/>
        <pc:sldMkLst>
          <pc:docMk/>
          <pc:sldMk cId="2060280127" sldId="261"/>
        </pc:sldMkLst>
        <pc:spChg chg="mod">
          <ac:chgData name="Simon Parker" userId="d0d90ed22a84351a" providerId="LiveId" clId="{3DCA0DB5-8FB9-DB46-A8D1-93EA6D43D6C8}" dt="2023-11-06T04:17:41.689" v="1245" actId="313"/>
          <ac:spMkLst>
            <pc:docMk/>
            <pc:sldMk cId="2060280127" sldId="261"/>
            <ac:spMk id="4102" creationId="{6014E09F-F9ED-43D1-0381-9E004D1323BB}"/>
          </ac:spMkLst>
        </pc:spChg>
        <pc:picChg chg="add mod">
          <ac:chgData name="Simon Parker" userId="d0d90ed22a84351a" providerId="LiveId" clId="{3DCA0DB5-8FB9-DB46-A8D1-93EA6D43D6C8}" dt="2023-11-06T04:03:13.579" v="629" actId="1076"/>
          <ac:picMkLst>
            <pc:docMk/>
            <pc:sldMk cId="2060280127" sldId="261"/>
            <ac:picMk id="2050" creationId="{94B929F9-9E49-47C5-222C-D3AABDB90D07}"/>
          </ac:picMkLst>
        </pc:picChg>
        <pc:picChg chg="del">
          <ac:chgData name="Simon Parker" userId="d0d90ed22a84351a" providerId="LiveId" clId="{3DCA0DB5-8FB9-DB46-A8D1-93EA6D43D6C8}" dt="2023-10-31T02:40:47.019" v="39" actId="478"/>
          <ac:picMkLst>
            <pc:docMk/>
            <pc:sldMk cId="2060280127" sldId="261"/>
            <ac:picMk id="2056" creationId="{141F40CF-87DA-FFAE-0695-C2205DD08245}"/>
          </ac:picMkLst>
        </pc:picChg>
      </pc:sldChg>
      <pc:sldChg chg="addSp delSp modSp mod">
        <pc:chgData name="Simon Parker" userId="d0d90ed22a84351a" providerId="LiveId" clId="{3DCA0DB5-8FB9-DB46-A8D1-93EA6D43D6C8}" dt="2023-11-06T04:59:49.764" v="1760" actId="20577"/>
        <pc:sldMkLst>
          <pc:docMk/>
          <pc:sldMk cId="1194939555" sldId="262"/>
        </pc:sldMkLst>
        <pc:spChg chg="mod">
          <ac:chgData name="Simon Parker" userId="d0d90ed22a84351a" providerId="LiveId" clId="{3DCA0DB5-8FB9-DB46-A8D1-93EA6D43D6C8}" dt="2023-11-06T04:59:49.764" v="1760" actId="20577"/>
          <ac:spMkLst>
            <pc:docMk/>
            <pc:sldMk cId="1194939555" sldId="262"/>
            <ac:spMk id="4102" creationId="{6014E09F-F9ED-43D1-0381-9E004D1323BB}"/>
          </ac:spMkLst>
        </pc:spChg>
        <pc:picChg chg="add mod">
          <ac:chgData name="Simon Parker" userId="d0d90ed22a84351a" providerId="LiveId" clId="{3DCA0DB5-8FB9-DB46-A8D1-93EA6D43D6C8}" dt="2023-11-06T04:38:41.578" v="1250" actId="1076"/>
          <ac:picMkLst>
            <pc:docMk/>
            <pc:sldMk cId="1194939555" sldId="262"/>
            <ac:picMk id="3074" creationId="{026703D3-B291-E061-CC3E-E8F7229F7EAF}"/>
          </ac:picMkLst>
        </pc:picChg>
        <pc:picChg chg="del">
          <ac:chgData name="Simon Parker" userId="d0d90ed22a84351a" providerId="LiveId" clId="{3DCA0DB5-8FB9-DB46-A8D1-93EA6D43D6C8}" dt="2023-10-31T02:41:20.811" v="43" actId="478"/>
          <ac:picMkLst>
            <pc:docMk/>
            <pc:sldMk cId="1194939555" sldId="262"/>
            <ac:picMk id="3078" creationId="{175D383F-FD1B-E3B6-AFFE-B8BC62BFC3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245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2023-11-06T04:59:55Z</dcterms:modified>
  <cp:category/>
</cp:coreProperties>
</file>