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D44BB9-CC9B-1547-B389-9427B571486E}" v="1" dt="2023-10-25T02:05:07.8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45"/>
  </p:normalViewPr>
  <p:slideViewPr>
    <p:cSldViewPr snapToGrid="0" snapToObjects="1">
      <p:cViewPr varScale="1">
        <p:scale>
          <a:sx n="113" d="100"/>
          <a:sy n="113" d="100"/>
        </p:scale>
        <p:origin x="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Parker" userId="d0d90ed22a84351a" providerId="LiveId" clId="{CED44BB9-CC9B-1547-B389-9427B571486E}"/>
    <pc:docChg chg="custSel modSld">
      <pc:chgData name="Simon Parker" userId="d0d90ed22a84351a" providerId="LiveId" clId="{CED44BB9-CC9B-1547-B389-9427B571486E}" dt="2023-10-25T02:05:30.895" v="43" actId="207"/>
      <pc:docMkLst>
        <pc:docMk/>
      </pc:docMkLst>
      <pc:sldChg chg="modSp mod">
        <pc:chgData name="Simon Parker" userId="d0d90ed22a84351a" providerId="LiveId" clId="{CED44BB9-CC9B-1547-B389-9427B571486E}" dt="2023-10-25T02:05:30.895" v="43" actId="207"/>
        <pc:sldMkLst>
          <pc:docMk/>
          <pc:sldMk cId="0" sldId="256"/>
        </pc:sldMkLst>
        <pc:spChg chg="mod">
          <ac:chgData name="Simon Parker" userId="d0d90ed22a84351a" providerId="LiveId" clId="{CED44BB9-CC9B-1547-B389-9427B571486E}" dt="2023-10-25T02:03:42.750" v="29" actId="20577"/>
          <ac:spMkLst>
            <pc:docMk/>
            <pc:sldMk cId="0" sldId="256"/>
            <ac:spMk id="3074" creationId="{D5604528-182A-7D2C-9933-E4AB3C3495B5}"/>
          </ac:spMkLst>
        </pc:spChg>
        <pc:spChg chg="mod">
          <ac:chgData name="Simon Parker" userId="d0d90ed22a84351a" providerId="LiveId" clId="{CED44BB9-CC9B-1547-B389-9427B571486E}" dt="2023-10-25T02:05:30.895" v="43" actId="20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25/10/2023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25/10/2023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25/10/2023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25/10/2023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25/10/2023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25/10/2023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25/10/2023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25/10/2023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25/10/2023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25/10/2023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25/10/2023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25/10/2023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5.5</a:t>
            </a: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Osteomyelitis &amp; infective non-union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7" y="2732325"/>
            <a:ext cx="1006792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altLang="en-US" sz="2000" dirty="0">
                <a:solidFill>
                  <a:srgbClr val="000000"/>
                </a:solidFill>
              </a:rPr>
              <a:t>Recognise osteomyelitis as a surgical problem</a:t>
            </a:r>
          </a:p>
          <a:p>
            <a:pPr marL="457200" indent="-457200" eaLnBrk="1" hangingPunct="1">
              <a:buAutoNum type="arabicPeriod"/>
            </a:pPr>
            <a:r>
              <a:rPr lang="en-GB" altLang="en-US" sz="2000" dirty="0">
                <a:solidFill>
                  <a:srgbClr val="000000"/>
                </a:solidFill>
              </a:rPr>
              <a:t>Describe a methodical approach to principles of surgical management of osteomyelitis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GB" altLang="en-US" sz="2000" dirty="0">
                <a:solidFill>
                  <a:srgbClr val="000000"/>
                </a:solidFill>
              </a:rPr>
              <a:t>Describe the key signs and investigations in diagnosing fracture-related infection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 dirty="0">
                <a:effectLst/>
                <a:latin typeface="Calibri" panose="020F0502020204030204" pitchFamily="34" charset="0"/>
              </a:rPr>
              <a:t>Appreciate the need for a multidisciplinary approach in the management of FRI</a:t>
            </a:r>
            <a:endParaRPr lang="en-GB" alt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46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Simon Parker</cp:lastModifiedBy>
  <cp:revision>14</cp:revision>
  <dcterms:modified xsi:type="dcterms:W3CDTF">2023-10-25T02:05:38Z</dcterms:modified>
  <cp:category/>
</cp:coreProperties>
</file>