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44BB9-CC9B-1547-B389-9427B571486E}" v="1" dt="2023-10-25T02:05:07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CED44BB9-CC9B-1547-B389-9427B571486E}"/>
    <pc:docChg chg="custSel modSld">
      <pc:chgData name="Simon Parker" userId="d0d90ed22a84351a" providerId="LiveId" clId="{CED44BB9-CC9B-1547-B389-9427B571486E}" dt="2023-10-25T02:05:30.895" v="43" actId="207"/>
      <pc:docMkLst>
        <pc:docMk/>
      </pc:docMkLst>
      <pc:sldChg chg="modSp mod">
        <pc:chgData name="Simon Parker" userId="d0d90ed22a84351a" providerId="LiveId" clId="{CED44BB9-CC9B-1547-B389-9427B571486E}" dt="2023-10-25T02:05:30.895" v="43" actId="207"/>
        <pc:sldMkLst>
          <pc:docMk/>
          <pc:sldMk cId="0" sldId="256"/>
        </pc:sldMkLst>
        <pc:spChg chg="mod">
          <ac:chgData name="Simon Parker" userId="d0d90ed22a84351a" providerId="LiveId" clId="{CED44BB9-CC9B-1547-B389-9427B571486E}" dt="2023-10-25T02:03:42.750" v="29" actId="20577"/>
          <ac:spMkLst>
            <pc:docMk/>
            <pc:sldMk cId="0" sldId="256"/>
            <ac:spMk id="3074" creationId="{D5604528-182A-7D2C-9933-E4AB3C3495B5}"/>
          </ac:spMkLst>
        </pc:spChg>
        <pc:spChg chg="mod">
          <ac:chgData name="Simon Parker" userId="d0d90ed22a84351a" providerId="LiveId" clId="{CED44BB9-CC9B-1547-B389-9427B571486E}" dt="2023-10-25T02:05:30.895" v="43" actId="20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5.5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Osteomyelitis &amp; infective non-union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732325"/>
            <a:ext cx="100679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Recognise osteomyelitis as a surgical problem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Describe a methodical approach to principles of surgical management of osteomyelitis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Describe the key signs and investigations in diagnosing fracture-related infection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effectLst/>
                <a:latin typeface="Calibri" panose="020F0502020204030204" pitchFamily="34" charset="0"/>
              </a:rPr>
              <a:t>Appreciate the need for a multidisciplinary approach in the management of FRI</a:t>
            </a:r>
            <a:endParaRPr lang="en-GB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46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2023-10-25T02:05:38Z</dcterms:modified>
  <cp:category/>
</cp:coreProperties>
</file>