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246CB-A066-1040-BFA0-94FCF5DFEA70}" v="50" dt="2023-11-06T03:05:47.841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CEA246CB-A066-1040-BFA0-94FCF5DFEA70}"/>
    <pc:docChg chg="custSel addSld delSld modSld">
      <pc:chgData name="Simon Parker" userId="d0d90ed22a84351a" providerId="LiveId" clId="{CEA246CB-A066-1040-BFA0-94FCF5DFEA70}" dt="2023-11-06T03:05:47.841" v="2474" actId="1076"/>
      <pc:docMkLst>
        <pc:docMk/>
      </pc:docMkLst>
      <pc:sldChg chg="addSp delSp modSp mod">
        <pc:chgData name="Simon Parker" userId="d0d90ed22a84351a" providerId="LiveId" clId="{CEA246CB-A066-1040-BFA0-94FCF5DFEA70}" dt="2023-11-06T02:32:29.993" v="324" actId="20577"/>
        <pc:sldMkLst>
          <pc:docMk/>
          <pc:sldMk cId="0" sldId="257"/>
        </pc:sldMkLst>
        <pc:spChg chg="add del mod">
          <ac:chgData name="Simon Parker" userId="d0d90ed22a84351a" providerId="LiveId" clId="{CEA246CB-A066-1040-BFA0-94FCF5DFEA70}" dt="2023-11-06T02:29:57.282" v="96"/>
          <ac:spMkLst>
            <pc:docMk/>
            <pc:sldMk cId="0" sldId="257"/>
            <ac:spMk id="2" creationId="{D345D750-A546-08AE-9CAC-4D986B21340F}"/>
          </ac:spMkLst>
        </pc:spChg>
        <pc:spChg chg="add del mod">
          <ac:chgData name="Simon Parker" userId="d0d90ed22a84351a" providerId="LiveId" clId="{CEA246CB-A066-1040-BFA0-94FCF5DFEA70}" dt="2023-11-06T02:30:07.480" v="101"/>
          <ac:spMkLst>
            <pc:docMk/>
            <pc:sldMk cId="0" sldId="257"/>
            <ac:spMk id="3" creationId="{90B892AF-3A0B-53FE-E461-6FA3AD733EEC}"/>
          </ac:spMkLst>
        </pc:spChg>
        <pc:spChg chg="add del">
          <ac:chgData name="Simon Parker" userId="d0d90ed22a84351a" providerId="LiveId" clId="{CEA246CB-A066-1040-BFA0-94FCF5DFEA70}" dt="2023-11-06T02:30:07.477" v="99"/>
          <ac:spMkLst>
            <pc:docMk/>
            <pc:sldMk cId="0" sldId="257"/>
            <ac:spMk id="4" creationId="{AFA186FD-A956-84C6-11B4-B1EFC0486DC2}"/>
          </ac:spMkLst>
        </pc:spChg>
        <pc:spChg chg="mod">
          <ac:chgData name="Simon Parker" userId="d0d90ed22a84351a" providerId="LiveId" clId="{CEA246CB-A066-1040-BFA0-94FCF5DFEA70}" dt="2023-11-06T02:32:29.993" v="324" actId="20577"/>
          <ac:spMkLst>
            <pc:docMk/>
            <pc:sldMk cId="0" sldId="257"/>
            <ac:spMk id="4102" creationId="{6014E09F-F9ED-43D1-0381-9E004D1323BB}"/>
          </ac:spMkLst>
        </pc:spChg>
        <pc:picChg chg="add del mod">
          <ac:chgData name="Simon Parker" userId="d0d90ed22a84351a" providerId="LiveId" clId="{CEA246CB-A066-1040-BFA0-94FCF5DFEA70}" dt="2023-11-06T02:29:57.282" v="96"/>
          <ac:picMkLst>
            <pc:docMk/>
            <pc:sldMk cId="0" sldId="257"/>
            <ac:picMk id="1026" creationId="{E897B512-DEC2-851C-4D5E-8DE0246BAED5}"/>
          </ac:picMkLst>
        </pc:picChg>
        <pc:picChg chg="add del mod">
          <ac:chgData name="Simon Parker" userId="d0d90ed22a84351a" providerId="LiveId" clId="{CEA246CB-A066-1040-BFA0-94FCF5DFEA70}" dt="2023-11-06T02:29:57.282" v="96"/>
          <ac:picMkLst>
            <pc:docMk/>
            <pc:sldMk cId="0" sldId="257"/>
            <ac:picMk id="1027" creationId="{DBE13032-694A-5217-7EFB-A83587C24312}"/>
          </ac:picMkLst>
        </pc:picChg>
        <pc:picChg chg="del">
          <ac:chgData name="Simon Parker" userId="d0d90ed22a84351a" providerId="LiveId" clId="{CEA246CB-A066-1040-BFA0-94FCF5DFEA70}" dt="2023-11-06T02:20:40.192" v="75" actId="478"/>
          <ac:picMkLst>
            <pc:docMk/>
            <pc:sldMk cId="0" sldId="257"/>
            <ac:picMk id="1028" creationId="{9E047EA9-35ED-C07B-CDF9-B49EB7A0EFA2}"/>
          </ac:picMkLst>
        </pc:picChg>
        <pc:picChg chg="add del">
          <ac:chgData name="Simon Parker" userId="d0d90ed22a84351a" providerId="LiveId" clId="{CEA246CB-A066-1040-BFA0-94FCF5DFEA70}" dt="2023-11-06T02:30:07.477" v="99"/>
          <ac:picMkLst>
            <pc:docMk/>
            <pc:sldMk cId="0" sldId="257"/>
            <ac:picMk id="1029" creationId="{8F389314-C4A8-2281-3209-10555CC9834D}"/>
          </ac:picMkLst>
        </pc:picChg>
        <pc:picChg chg="add del">
          <ac:chgData name="Simon Parker" userId="d0d90ed22a84351a" providerId="LiveId" clId="{CEA246CB-A066-1040-BFA0-94FCF5DFEA70}" dt="2023-11-06T02:30:07.477" v="99"/>
          <ac:picMkLst>
            <pc:docMk/>
            <pc:sldMk cId="0" sldId="257"/>
            <ac:picMk id="1030" creationId="{27855BA1-D010-28F8-7082-919512CD361E}"/>
          </ac:picMkLst>
        </pc:picChg>
        <pc:picChg chg="add mod">
          <ac:chgData name="Simon Parker" userId="d0d90ed22a84351a" providerId="LiveId" clId="{CEA246CB-A066-1040-BFA0-94FCF5DFEA70}" dt="2023-11-06T02:30:35.002" v="104" actId="1076"/>
          <ac:picMkLst>
            <pc:docMk/>
            <pc:sldMk cId="0" sldId="257"/>
            <ac:picMk id="1032" creationId="{BF4CA260-EBCC-B11D-FA3E-94D9E0F4E2B3}"/>
          </ac:picMkLst>
        </pc:picChg>
      </pc:sldChg>
      <pc:sldChg chg="modSp mod">
        <pc:chgData name="Simon Parker" userId="d0d90ed22a84351a" providerId="LiveId" clId="{CEA246CB-A066-1040-BFA0-94FCF5DFEA70}" dt="2023-11-06T02:20:26.118" v="74" actId="20577"/>
        <pc:sldMkLst>
          <pc:docMk/>
          <pc:sldMk cId="0" sldId="260"/>
        </pc:sldMkLst>
        <pc:spChg chg="mod">
          <ac:chgData name="Simon Parker" userId="d0d90ed22a84351a" providerId="LiveId" clId="{CEA246CB-A066-1040-BFA0-94FCF5DFEA70}" dt="2023-11-06T02:20:26.118" v="74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mod">
        <pc:chgData name="Simon Parker" userId="d0d90ed22a84351a" providerId="LiveId" clId="{CEA246CB-A066-1040-BFA0-94FCF5DFEA70}" dt="2023-11-06T02:41:34.608" v="1121" actId="20577"/>
        <pc:sldMkLst>
          <pc:docMk/>
          <pc:sldMk cId="2060280127" sldId="261"/>
        </pc:sldMkLst>
        <pc:spChg chg="mod">
          <ac:chgData name="Simon Parker" userId="d0d90ed22a84351a" providerId="LiveId" clId="{CEA246CB-A066-1040-BFA0-94FCF5DFEA70}" dt="2023-11-06T02:41:34.608" v="1121" actId="20577"/>
          <ac:spMkLst>
            <pc:docMk/>
            <pc:sldMk cId="2060280127" sldId="261"/>
            <ac:spMk id="4102" creationId="{6014E09F-F9ED-43D1-0381-9E004D1323BB}"/>
          </ac:spMkLst>
        </pc:spChg>
        <pc:picChg chg="add mod">
          <ac:chgData name="Simon Parker" userId="d0d90ed22a84351a" providerId="LiveId" clId="{CEA246CB-A066-1040-BFA0-94FCF5DFEA70}" dt="2023-11-06T02:34:59.109" v="333" actId="1076"/>
          <ac:picMkLst>
            <pc:docMk/>
            <pc:sldMk cId="2060280127" sldId="261"/>
            <ac:picMk id="2050" creationId="{38AAFBBD-BF6F-6EDC-4A5E-1B070EBBB583}"/>
          </ac:picMkLst>
        </pc:picChg>
        <pc:picChg chg="del">
          <ac:chgData name="Simon Parker" userId="d0d90ed22a84351a" providerId="LiveId" clId="{CEA246CB-A066-1040-BFA0-94FCF5DFEA70}" dt="2023-11-06T02:20:58.472" v="79" actId="478"/>
          <ac:picMkLst>
            <pc:docMk/>
            <pc:sldMk cId="2060280127" sldId="261"/>
            <ac:picMk id="2052" creationId="{16C6B823-33A7-7F0B-35CD-8723A4042F79}"/>
          </ac:picMkLst>
        </pc:picChg>
      </pc:sldChg>
      <pc:sldChg chg="addSp delSp modSp mod">
        <pc:chgData name="Simon Parker" userId="d0d90ed22a84351a" providerId="LiveId" clId="{CEA246CB-A066-1040-BFA0-94FCF5DFEA70}" dt="2023-11-06T02:56:44.866" v="1606" actId="20577"/>
        <pc:sldMkLst>
          <pc:docMk/>
          <pc:sldMk cId="1194939555" sldId="262"/>
        </pc:sldMkLst>
        <pc:spChg chg="mod">
          <ac:chgData name="Simon Parker" userId="d0d90ed22a84351a" providerId="LiveId" clId="{CEA246CB-A066-1040-BFA0-94FCF5DFEA70}" dt="2023-11-06T02:56:44.866" v="1606" actId="20577"/>
          <ac:spMkLst>
            <pc:docMk/>
            <pc:sldMk cId="1194939555" sldId="262"/>
            <ac:spMk id="4102" creationId="{6014E09F-F9ED-43D1-0381-9E004D1323BB}"/>
          </ac:spMkLst>
        </pc:spChg>
        <pc:picChg chg="add mod">
          <ac:chgData name="Simon Parker" userId="d0d90ed22a84351a" providerId="LiveId" clId="{CEA246CB-A066-1040-BFA0-94FCF5DFEA70}" dt="2023-11-06T02:50:23.959" v="1134" actId="1076"/>
          <ac:picMkLst>
            <pc:docMk/>
            <pc:sldMk cId="1194939555" sldId="262"/>
            <ac:picMk id="2" creationId="{ECBE49DF-7355-1E24-9FEA-5A3EE5769A7C}"/>
          </ac:picMkLst>
        </pc:picChg>
        <pc:picChg chg="add del mod">
          <ac:chgData name="Simon Parker" userId="d0d90ed22a84351a" providerId="LiveId" clId="{CEA246CB-A066-1040-BFA0-94FCF5DFEA70}" dt="2023-11-06T02:49:47.030" v="1128" actId="478"/>
          <ac:picMkLst>
            <pc:docMk/>
            <pc:sldMk cId="1194939555" sldId="262"/>
            <ac:picMk id="3074" creationId="{ADE54436-8F77-C5FA-B848-2133BEBCF534}"/>
          </ac:picMkLst>
        </pc:picChg>
        <pc:picChg chg="del">
          <ac:chgData name="Simon Parker" userId="d0d90ed22a84351a" providerId="LiveId" clId="{CEA246CB-A066-1040-BFA0-94FCF5DFEA70}" dt="2023-11-06T02:49:24.459" v="1122" actId="478"/>
          <ac:picMkLst>
            <pc:docMk/>
            <pc:sldMk cId="1194939555" sldId="262"/>
            <ac:picMk id="3076" creationId="{9CE2E680-FC10-F326-3201-1DB427456667}"/>
          </ac:picMkLst>
        </pc:picChg>
      </pc:sldChg>
      <pc:sldChg chg="modSp new del mod">
        <pc:chgData name="Simon Parker" userId="d0d90ed22a84351a" providerId="LiveId" clId="{CEA246CB-A066-1040-BFA0-94FCF5DFEA70}" dt="2023-11-06T02:57:48.668" v="1616" actId="2696"/>
        <pc:sldMkLst>
          <pc:docMk/>
          <pc:sldMk cId="2997745860" sldId="263"/>
        </pc:sldMkLst>
        <pc:spChg chg="mod">
          <ac:chgData name="Simon Parker" userId="d0d90ed22a84351a" providerId="LiveId" clId="{CEA246CB-A066-1040-BFA0-94FCF5DFEA70}" dt="2023-11-06T02:57:43.590" v="1615" actId="20577"/>
          <ac:spMkLst>
            <pc:docMk/>
            <pc:sldMk cId="2997745860" sldId="263"/>
            <ac:spMk id="2" creationId="{5A98C0C6-D3F9-6794-7A55-9A36B38AA9E5}"/>
          </ac:spMkLst>
        </pc:spChg>
      </pc:sldChg>
      <pc:sldChg chg="addSp delSp modSp add mod">
        <pc:chgData name="Simon Parker" userId="d0d90ed22a84351a" providerId="LiveId" clId="{CEA246CB-A066-1040-BFA0-94FCF5DFEA70}" dt="2023-11-06T03:05:47.841" v="2474" actId="1076"/>
        <pc:sldMkLst>
          <pc:docMk/>
          <pc:sldMk cId="3049922603" sldId="263"/>
        </pc:sldMkLst>
        <pc:spChg chg="mod">
          <ac:chgData name="Simon Parker" userId="d0d90ed22a84351a" providerId="LiveId" clId="{CEA246CB-A066-1040-BFA0-94FCF5DFEA70}" dt="2023-11-06T02:57:54.602" v="1619" actId="20577"/>
          <ac:spMkLst>
            <pc:docMk/>
            <pc:sldMk cId="3049922603" sldId="263"/>
            <ac:spMk id="4098" creationId="{80DD4FF9-BBA2-ED47-9710-B70ED4F3F7D3}"/>
          </ac:spMkLst>
        </pc:spChg>
        <pc:spChg chg="mod">
          <ac:chgData name="Simon Parker" userId="d0d90ed22a84351a" providerId="LiveId" clId="{CEA246CB-A066-1040-BFA0-94FCF5DFEA70}" dt="2023-11-06T03:05:42.228" v="2473" actId="14100"/>
          <ac:spMkLst>
            <pc:docMk/>
            <pc:sldMk cId="3049922603" sldId="263"/>
            <ac:spMk id="4102" creationId="{6014E09F-F9ED-43D1-0381-9E004D1323BB}"/>
          </ac:spMkLst>
        </pc:spChg>
        <pc:picChg chg="del">
          <ac:chgData name="Simon Parker" userId="d0d90ed22a84351a" providerId="LiveId" clId="{CEA246CB-A066-1040-BFA0-94FCF5DFEA70}" dt="2023-11-06T02:57:56.397" v="1620" actId="478"/>
          <ac:picMkLst>
            <pc:docMk/>
            <pc:sldMk cId="3049922603" sldId="263"/>
            <ac:picMk id="2" creationId="{ECBE49DF-7355-1E24-9FEA-5A3EE5769A7C}"/>
          </ac:picMkLst>
        </pc:picChg>
        <pc:picChg chg="add mod">
          <ac:chgData name="Simon Parker" userId="d0d90ed22a84351a" providerId="LiveId" clId="{CEA246CB-A066-1040-BFA0-94FCF5DFEA70}" dt="2023-11-06T03:05:47.841" v="2474" actId="1076"/>
          <ac:picMkLst>
            <pc:docMk/>
            <pc:sldMk cId="3049922603" sldId="263"/>
            <ac:picMk id="5122" creationId="{21A75993-ADBA-91CA-0F70-FB7B1A5A9D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289</Words>
  <Application>Microsoft Macintosh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2023-11-06T03:05:49Z</dcterms:modified>
  <cp:category/>
</cp:coreProperties>
</file>