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FDC482-313B-AC4C-ACCC-DF4C9C2A4F8D}" v="1" dt="2023-10-25T02:06:39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45"/>
  </p:normalViewPr>
  <p:slideViewPr>
    <p:cSldViewPr snapToGrid="0" snapToObjects="1">
      <p:cViewPr varScale="1">
        <p:scale>
          <a:sx n="113" d="100"/>
          <a:sy n="113" d="100"/>
        </p:scale>
        <p:origin x="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Parker" userId="d0d90ed22a84351a" providerId="LiveId" clId="{02FDC482-313B-AC4C-ACCC-DF4C9C2A4F8D}"/>
    <pc:docChg chg="modSld">
      <pc:chgData name="Simon Parker" userId="d0d90ed22a84351a" providerId="LiveId" clId="{02FDC482-313B-AC4C-ACCC-DF4C9C2A4F8D}" dt="2023-10-25T02:08:22.158" v="46"/>
      <pc:docMkLst>
        <pc:docMk/>
      </pc:docMkLst>
      <pc:sldChg chg="modSp mod">
        <pc:chgData name="Simon Parker" userId="d0d90ed22a84351a" providerId="LiveId" clId="{02FDC482-313B-AC4C-ACCC-DF4C9C2A4F8D}" dt="2023-10-25T02:08:22.158" v="46"/>
        <pc:sldMkLst>
          <pc:docMk/>
          <pc:sldMk cId="0" sldId="256"/>
        </pc:sldMkLst>
        <pc:spChg chg="mod">
          <ac:chgData name="Simon Parker" userId="d0d90ed22a84351a" providerId="LiveId" clId="{02FDC482-313B-AC4C-ACCC-DF4C9C2A4F8D}" dt="2023-10-25T02:06:11.111" v="26" actId="20577"/>
          <ac:spMkLst>
            <pc:docMk/>
            <pc:sldMk cId="0" sldId="256"/>
            <ac:spMk id="3074" creationId="{D5604528-182A-7D2C-9933-E4AB3C3495B5}"/>
          </ac:spMkLst>
        </pc:spChg>
        <pc:spChg chg="mod">
          <ac:chgData name="Simon Parker" userId="d0d90ed22a84351a" providerId="LiveId" clId="{02FDC482-313B-AC4C-ACCC-DF4C9C2A4F8D}" dt="2023-10-25T02:08:22.158" v="46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25/10/2023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0883" y="500529"/>
            <a:ext cx="673858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5.6</a:t>
            </a:r>
          </a:p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Mal-union &amp; non-union</a:t>
            </a:r>
          </a:p>
        </p:txBody>
      </p:sp>
      <p:pic>
        <p:nvPicPr>
          <p:cNvPr id="3075" name="Picture 8">
            <a:extLst>
              <a:ext uri="{FF2B5EF4-FFF2-40B4-BE49-F238E27FC236}">
                <a16:creationId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749" y="2698458"/>
            <a:ext cx="10067925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2000" b="1" dirty="0">
                <a:solidFill>
                  <a:srgbClr val="575958"/>
                </a:solidFill>
              </a:rPr>
              <a:t>Objectives</a:t>
            </a:r>
          </a:p>
          <a:p>
            <a:pPr eaLnBrk="1" hangingPunct="1"/>
            <a:endParaRPr lang="en-GB" altLang="en-US" sz="2000" b="1" dirty="0">
              <a:solidFill>
                <a:srgbClr val="575958"/>
              </a:solidFill>
            </a:endParaRPr>
          </a:p>
          <a:p>
            <a:pPr marL="457200" indent="-457200" eaLnBrk="1" hangingPunct="1">
              <a:buAutoNum type="arabicPeriod"/>
            </a:pPr>
            <a:r>
              <a:rPr lang="en-GB" sz="2000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Define delayed-, non- and mal-union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altLang="en-US" sz="2000" dirty="0">
                <a:solidFill>
                  <a:srgbClr val="575958"/>
                </a:solidFill>
              </a:rPr>
              <a:t>Describe the non-union classification system of hypertrophic, atrophic and oligotrophic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altLang="en-US" sz="2000" dirty="0">
                <a:solidFill>
                  <a:srgbClr val="575958"/>
                </a:solidFill>
              </a:rPr>
              <a:t>Discuss different aetiologies of delayed or non-union, and principles of surgical management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altLang="en-US" sz="2000" dirty="0">
                <a:solidFill>
                  <a:srgbClr val="575958"/>
                </a:solidFill>
              </a:rPr>
              <a:t>Discuss the terms used to describe the pattern of malunion deformity (angulation, rotation etc)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altLang="en-US" sz="2000" dirty="0">
                <a:solidFill>
                  <a:srgbClr val="575958"/>
                </a:solidFill>
              </a:rPr>
              <a:t>Define the Centre of Rotation Angulation (CORA) and its importance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GB" altLang="en-US" sz="2000" dirty="0">
                <a:solidFill>
                  <a:srgbClr val="575958"/>
                </a:solidFill>
              </a:rPr>
              <a:t>Be able to discuss principles of planning an osteotomy for deformity correction</a:t>
            </a:r>
          </a:p>
          <a:p>
            <a:pPr marL="457200" indent="-457200" eaLnBrk="1" hangingPunct="1">
              <a:buFontTx/>
              <a:buAutoNum type="arabicPeriod"/>
            </a:pPr>
            <a:endParaRPr lang="en-GB" altLang="en-US" sz="2000" dirty="0">
              <a:solidFill>
                <a:srgbClr val="575958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77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Simon Parker</cp:lastModifiedBy>
  <cp:revision>14</cp:revision>
  <dcterms:modified xsi:type="dcterms:W3CDTF">2023-10-25T02:08:26Z</dcterms:modified>
  <cp:category/>
</cp:coreProperties>
</file>