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DC482-313B-AC4C-ACCC-DF4C9C2A4F8D}" v="1" dt="2023-10-25T02:06:39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02FDC482-313B-AC4C-ACCC-DF4C9C2A4F8D}"/>
    <pc:docChg chg="modSld">
      <pc:chgData name="Simon Parker" userId="d0d90ed22a84351a" providerId="LiveId" clId="{02FDC482-313B-AC4C-ACCC-DF4C9C2A4F8D}" dt="2023-10-25T02:08:22.158" v="46"/>
      <pc:docMkLst>
        <pc:docMk/>
      </pc:docMkLst>
      <pc:sldChg chg="modSp mod">
        <pc:chgData name="Simon Parker" userId="d0d90ed22a84351a" providerId="LiveId" clId="{02FDC482-313B-AC4C-ACCC-DF4C9C2A4F8D}" dt="2023-10-25T02:08:22.158" v="46"/>
        <pc:sldMkLst>
          <pc:docMk/>
          <pc:sldMk cId="0" sldId="256"/>
        </pc:sldMkLst>
        <pc:spChg chg="mod">
          <ac:chgData name="Simon Parker" userId="d0d90ed22a84351a" providerId="LiveId" clId="{02FDC482-313B-AC4C-ACCC-DF4C9C2A4F8D}" dt="2023-10-25T02:06:11.111" v="26" actId="20577"/>
          <ac:spMkLst>
            <pc:docMk/>
            <pc:sldMk cId="0" sldId="256"/>
            <ac:spMk id="3074" creationId="{D5604528-182A-7D2C-9933-E4AB3C3495B5}"/>
          </ac:spMkLst>
        </pc:spChg>
        <pc:spChg chg="mod">
          <ac:chgData name="Simon Parker" userId="d0d90ed22a84351a" providerId="LiveId" clId="{02FDC482-313B-AC4C-ACCC-DF4C9C2A4F8D}" dt="2023-10-25T02:08:22.158" v="46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5.6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Mal-union &amp; non-union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749" y="2698458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Define delayed-, non- and mal-union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Describe the non-union classification system of hypertrophic, atrophic and oligotrophic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Discuss different aetiologies of delayed or non-union, and principles of surgical management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Discuss the terms used to describe the pattern of malunion deformity (angulation, rotation etc)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Define the Centre of Rotation Angulation (CORA) and its importance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Be able to discuss principles of planning an osteotomy for deformity correction</a:t>
            </a:r>
          </a:p>
          <a:p>
            <a:pPr marL="457200" indent="-457200" eaLnBrk="1" hangingPunct="1">
              <a:buFontTx/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77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2023-10-25T02:08:26Z</dcterms:modified>
  <cp:category/>
</cp:coreProperties>
</file>