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826683" y="769937"/>
            <a:ext cx="97536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805083" y="2438400"/>
            <a:ext cx="47752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humb Arthritis inc. CMCJ"/>
          <p:cNvSpPr txBox="1"/>
          <p:nvPr/>
        </p:nvSpPr>
        <p:spPr>
          <a:xfrm>
            <a:off x="1107756" y="2811462"/>
            <a:ext cx="7676200" cy="1223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Scapho-lunate ligament injuries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6" y="3952407"/>
            <a:ext cx="7676200" cy="3401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Objectives</a:t>
            </a: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To understand the importance of identifying such injuries, the timeline of disease progression and management options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37279" y="224077"/>
            <a:ext cx="3748595" cy="24918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