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6" y="2811462"/>
            <a:ext cx="7676200" cy="1223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Scapho-lunate ligament injuries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952407"/>
            <a:ext cx="7676200" cy="3401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understand the importance of identifying such injuries, the timeline of disease progression and management options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7"/>
            <a:ext cx="3748595" cy="24918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