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6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6.1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Distal radial fractures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6571"/>
            <a:ext cx="10215563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the anatomy of the distal radius and the wrist joint.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Discuss the assessment and initial management of patients with distal radius fractures.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Discuss the imaging that can be performed in the investigation of distal radius fractures, the acceptable radiographic criteria for distal radius alignment, and any associated injuries that may be identified.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the operative and non-operative treatment options available in the management of distal radius fractures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Discuss the common complications encountered in the treatment of distal radius fractures.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March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94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18</cp:revision>
  <dcterms:created xsi:type="dcterms:W3CDTF">2022-12-20T10:35:56Z</dcterms:created>
  <dcterms:modified xsi:type="dcterms:W3CDTF">2024-03-10T18:42:33Z</dcterms:modified>
</cp:coreProperties>
</file>